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8" r:id="rId28"/>
    <p:sldId id="285" r:id="rId29"/>
    <p:sldId id="286" r:id="rId30"/>
    <p:sldId id="287" r:id="rId31"/>
    <p:sldId id="274" r:id="rId32"/>
    <p:sldId id="275" r:id="rId33"/>
    <p:sldId id="276" r:id="rId3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87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D4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68823"/>
            <a:ext cx="3352800" cy="178917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260847"/>
            <a:ext cx="3124200" cy="15971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1016" y="0"/>
            <a:ext cx="3300983" cy="178003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67800" y="0"/>
            <a:ext cx="3124200" cy="159715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56" y="5260846"/>
            <a:ext cx="1743456" cy="157581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32847" y="179831"/>
            <a:ext cx="2255520" cy="141732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95727" y="2057400"/>
            <a:ext cx="393192" cy="2834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3587" y="280873"/>
            <a:ext cx="3544824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E6DFE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1F5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E6DFE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1F5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49109"/>
          </a:xfrm>
          <a:custGeom>
            <a:avLst/>
            <a:gdLst/>
            <a:ahLst/>
            <a:cxnLst/>
            <a:rect l="l" t="t" r="r" b="b"/>
            <a:pathLst>
              <a:path w="12192000" h="6849109">
                <a:moveTo>
                  <a:pt x="0" y="6848855"/>
                </a:moveTo>
                <a:lnTo>
                  <a:pt x="12192000" y="6848855"/>
                </a:lnTo>
                <a:lnTo>
                  <a:pt x="12192000" y="0"/>
                </a:lnTo>
                <a:lnTo>
                  <a:pt x="0" y="0"/>
                </a:lnTo>
                <a:lnTo>
                  <a:pt x="0" y="6848855"/>
                </a:lnTo>
                <a:close/>
              </a:path>
            </a:pathLst>
          </a:custGeom>
          <a:solidFill>
            <a:srgbClr val="F5F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840" y="0"/>
            <a:ext cx="4328159" cy="22189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11312" y="0"/>
            <a:ext cx="3980688" cy="18684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824983"/>
            <a:ext cx="3075432" cy="203301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102351"/>
            <a:ext cx="2654808" cy="175564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08135" y="0"/>
            <a:ext cx="3483864" cy="114147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1599" y="0"/>
            <a:ext cx="3200400" cy="86258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45495" y="0"/>
            <a:ext cx="1746503" cy="1719072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695" y="5102352"/>
            <a:ext cx="2365248" cy="16276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E6DFE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D4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E6DFE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30751" y="60401"/>
            <a:ext cx="4033773" cy="832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E6DFE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3954" y="1482953"/>
            <a:ext cx="8796655" cy="4140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1F5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79.png"/><Relationship Id="rId2" Type="http://schemas.openxmlformats.org/officeDocument/2006/relationships/image" Target="../media/image8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78.png"/><Relationship Id="rId5" Type="http://schemas.openxmlformats.org/officeDocument/2006/relationships/image" Target="../media/image11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10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7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79.png"/><Relationship Id="rId17" Type="http://schemas.openxmlformats.org/officeDocument/2006/relationships/image" Target="../media/image86.png"/><Relationship Id="rId2" Type="http://schemas.openxmlformats.org/officeDocument/2006/relationships/image" Target="../media/image8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78.png"/><Relationship Id="rId5" Type="http://schemas.openxmlformats.org/officeDocument/2006/relationships/image" Target="../media/image11.png"/><Relationship Id="rId1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image" Target="../media/image10.png"/><Relationship Id="rId9" Type="http://schemas.openxmlformats.org/officeDocument/2006/relationships/image" Target="../media/image76.png"/><Relationship Id="rId1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0.png"/><Relationship Id="rId5" Type="http://schemas.openxmlformats.org/officeDocument/2006/relationships/image" Target="../media/image4.png"/><Relationship Id="rId10" Type="http://schemas.openxmlformats.org/officeDocument/2006/relationships/image" Target="../media/image89.jpg"/><Relationship Id="rId4" Type="http://schemas.openxmlformats.org/officeDocument/2006/relationships/image" Target="../media/image3.png"/><Relationship Id="rId9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3.jpg"/><Relationship Id="rId7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97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9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95.png"/><Relationship Id="rId5" Type="http://schemas.openxmlformats.org/officeDocument/2006/relationships/image" Target="../media/image60.png"/><Relationship Id="rId10" Type="http://schemas.openxmlformats.org/officeDocument/2006/relationships/image" Target="../media/image9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78.png"/><Relationship Id="rId5" Type="http://schemas.openxmlformats.org/officeDocument/2006/relationships/image" Target="../media/image11.png"/><Relationship Id="rId15" Type="http://schemas.openxmlformats.org/officeDocument/2006/relationships/image" Target="../media/image101.png"/><Relationship Id="rId10" Type="http://schemas.openxmlformats.org/officeDocument/2006/relationships/image" Target="../media/image77.png"/><Relationship Id="rId4" Type="http://schemas.openxmlformats.org/officeDocument/2006/relationships/image" Target="../media/image10.png"/><Relationship Id="rId9" Type="http://schemas.openxmlformats.org/officeDocument/2006/relationships/image" Target="../media/image76.png"/><Relationship Id="rId1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05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9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104.png"/><Relationship Id="rId5" Type="http://schemas.openxmlformats.org/officeDocument/2006/relationships/image" Target="../media/image60.png"/><Relationship Id="rId10" Type="http://schemas.openxmlformats.org/officeDocument/2006/relationships/image" Target="../media/image103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110.png"/><Relationship Id="rId5" Type="http://schemas.openxmlformats.org/officeDocument/2006/relationships/image" Target="../media/image60.png"/><Relationship Id="rId10" Type="http://schemas.openxmlformats.org/officeDocument/2006/relationships/image" Target="../media/image109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jp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jpg"/><Relationship Id="rId5" Type="http://schemas.openxmlformats.org/officeDocument/2006/relationships/image" Target="../media/image60.png"/><Relationship Id="rId15" Type="http://schemas.openxmlformats.org/officeDocument/2006/relationships/image" Target="../media/image70.jp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4.jp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7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72.jpg"/><Relationship Id="rId5" Type="http://schemas.openxmlformats.org/officeDocument/2006/relationships/image" Target="../media/image60.png"/><Relationship Id="rId10" Type="http://schemas.openxmlformats.org/officeDocument/2006/relationships/image" Target="../media/image71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956175" cy="1466215"/>
            <a:chOff x="0" y="0"/>
            <a:chExt cx="4956175" cy="1466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956048" cy="14660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498848" cy="121310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4224527"/>
            <a:ext cx="5483860" cy="2633980"/>
            <a:chOff x="0" y="4224527"/>
            <a:chExt cx="5483860" cy="26339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24527"/>
              <a:ext cx="5483352" cy="26334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07991"/>
              <a:ext cx="5013960" cy="23500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870703"/>
              <a:ext cx="3185160" cy="19872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148071"/>
              <a:ext cx="2761488" cy="170992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306056" y="0"/>
            <a:ext cx="4886325" cy="6858000"/>
            <a:chOff x="7306056" y="0"/>
            <a:chExt cx="4886325" cy="685800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6056" y="0"/>
              <a:ext cx="4885944" cy="6857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93152" y="0"/>
              <a:ext cx="4498848" cy="68579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368" y="0"/>
              <a:ext cx="4294632" cy="68579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4464" y="0"/>
              <a:ext cx="3907535" cy="68579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9472" y="1898902"/>
              <a:ext cx="3462528" cy="49590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6568" y="2203703"/>
              <a:ext cx="3075431" cy="465429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5928" y="0"/>
            <a:ext cx="2057400" cy="15575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0768" y="5495543"/>
            <a:ext cx="3145535" cy="1362456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185659" y="271272"/>
            <a:ext cx="5006340" cy="6586855"/>
            <a:chOff x="7185659" y="271272"/>
            <a:chExt cx="5006340" cy="6586855"/>
          </a:xfrm>
        </p:grpSpPr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28559" y="1618488"/>
              <a:ext cx="3380232" cy="2782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34727" y="4075175"/>
              <a:ext cx="2289048" cy="27828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85659" y="4468366"/>
              <a:ext cx="2282952" cy="23606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00231" y="271272"/>
              <a:ext cx="1191768" cy="2063495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634489" y="2165426"/>
            <a:ext cx="4592320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FFFF"/>
                </a:solidFill>
              </a:rPr>
              <a:t>StudyTrack</a:t>
            </a:r>
            <a:endParaRPr sz="6600"/>
          </a:p>
          <a:p>
            <a:pPr marR="39370" algn="ctr">
              <a:lnSpc>
                <a:spcPct val="100000"/>
              </a:lnSpc>
              <a:spcBef>
                <a:spcPts val="145"/>
              </a:spcBef>
            </a:pPr>
            <a:r>
              <a:rPr sz="2400" b="0" spc="-60" dirty="0">
                <a:solidFill>
                  <a:srgbClr val="FFFFFF"/>
                </a:solidFill>
                <a:latin typeface="Arial MT"/>
                <a:cs typeface="Arial MT"/>
              </a:rPr>
              <a:t>“Track,</a:t>
            </a:r>
            <a:r>
              <a:rPr sz="2400" b="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b="0" spc="-65" dirty="0">
                <a:solidFill>
                  <a:srgbClr val="FFFFFF"/>
                </a:solidFill>
                <a:latin typeface="Arial MT"/>
                <a:cs typeface="Arial MT"/>
              </a:rPr>
              <a:t>Improve,</a:t>
            </a:r>
            <a:r>
              <a:rPr sz="2400" b="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b="0" spc="-10" dirty="0">
                <a:solidFill>
                  <a:srgbClr val="FFFFFF"/>
                </a:solidFill>
                <a:latin typeface="Arial MT"/>
                <a:cs typeface="Arial MT"/>
              </a:rPr>
              <a:t>Achieve”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F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863840" y="0"/>
            <a:ext cx="4328160" cy="2219325"/>
            <a:chOff x="7863840" y="0"/>
            <a:chExt cx="4328160" cy="2219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3840" y="0"/>
              <a:ext cx="4328159" cy="221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1312" y="0"/>
              <a:ext cx="3980688" cy="186842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4824983"/>
            <a:ext cx="3075940" cy="2033270"/>
            <a:chOff x="0" y="4824983"/>
            <a:chExt cx="3075940" cy="20332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24983"/>
              <a:ext cx="3075432" cy="2033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102351"/>
              <a:ext cx="2654808" cy="175564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708135" y="0"/>
            <a:ext cx="3484245" cy="1141730"/>
            <a:chOff x="8708135" y="0"/>
            <a:chExt cx="3484245" cy="114173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8135" y="0"/>
              <a:ext cx="3483864" cy="11414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99" y="0"/>
              <a:ext cx="3200400" cy="86258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0" y="0"/>
            <a:ext cx="2283460" cy="3011805"/>
            <a:chOff x="0" y="0"/>
            <a:chExt cx="2283460" cy="301180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2282952" cy="30114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914144" cy="26548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969263" cy="157886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40080" y="614169"/>
            <a:ext cx="11551920" cy="6243955"/>
            <a:chOff x="640080" y="614169"/>
            <a:chExt cx="11551920" cy="624395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680" y="3709415"/>
              <a:ext cx="1798320" cy="31485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24744" y="3995927"/>
              <a:ext cx="1667255" cy="28620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45368" y="5090159"/>
              <a:ext cx="1246631" cy="17678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0680" y="862583"/>
              <a:ext cx="4178808" cy="51358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0080" y="614169"/>
              <a:ext cx="10445496" cy="61691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4672" y="737615"/>
              <a:ext cx="10118598" cy="5924550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800727" y="60706"/>
            <a:ext cx="21399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1D4EFF"/>
                </a:solidFill>
              </a:rPr>
              <a:t>Login</a:t>
            </a:r>
            <a:r>
              <a:rPr spc="-145" dirty="0">
                <a:solidFill>
                  <a:srgbClr val="1D4EFF"/>
                </a:solidFill>
              </a:rPr>
              <a:t> </a:t>
            </a:r>
            <a:r>
              <a:rPr spc="-25" dirty="0">
                <a:solidFill>
                  <a:srgbClr val="1D4EFF"/>
                </a:solidFill>
              </a:rPr>
              <a:t>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F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863840" y="0"/>
            <a:ext cx="4328160" cy="2219325"/>
            <a:chOff x="7863840" y="0"/>
            <a:chExt cx="4328160" cy="2219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3840" y="0"/>
              <a:ext cx="4328159" cy="221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1312" y="0"/>
              <a:ext cx="3980688" cy="186842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4824983"/>
            <a:ext cx="3075940" cy="2033270"/>
            <a:chOff x="0" y="4824983"/>
            <a:chExt cx="3075940" cy="20332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24983"/>
              <a:ext cx="3075432" cy="2033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102351"/>
              <a:ext cx="2654808" cy="175564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708135" y="0"/>
            <a:ext cx="3484245" cy="1141730"/>
            <a:chOff x="8708135" y="0"/>
            <a:chExt cx="3484245" cy="114173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8135" y="0"/>
              <a:ext cx="3483864" cy="11414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99" y="0"/>
              <a:ext cx="3200400" cy="86258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0" y="0"/>
            <a:ext cx="2283460" cy="3011805"/>
            <a:chOff x="0" y="0"/>
            <a:chExt cx="2283460" cy="301180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2282952" cy="30114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914144" cy="26548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969263" cy="157886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0393680" y="3709415"/>
            <a:ext cx="1798320" cy="3148965"/>
            <a:chOff x="10393680" y="3709415"/>
            <a:chExt cx="1798320" cy="314896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680" y="3709415"/>
              <a:ext cx="1798320" cy="31485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24744" y="3995927"/>
              <a:ext cx="1667255" cy="28620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45368" y="5090159"/>
              <a:ext cx="1246631" cy="176783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591800" y="0"/>
            <a:ext cx="1578863" cy="153923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2400" y="4928615"/>
            <a:ext cx="1325880" cy="1786127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2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>
                <a:solidFill>
                  <a:srgbClr val="1D4EFF"/>
                </a:solidFill>
              </a:rPr>
              <a:t>Registration</a:t>
            </a:r>
            <a:r>
              <a:rPr spc="-114" dirty="0">
                <a:solidFill>
                  <a:srgbClr val="1D4EFF"/>
                </a:solidFill>
              </a:rPr>
              <a:t> </a:t>
            </a:r>
            <a:r>
              <a:rPr spc="-20" dirty="0">
                <a:solidFill>
                  <a:srgbClr val="1D4EFF"/>
                </a:solidFill>
              </a:rPr>
              <a:t>Page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2215895" y="481581"/>
            <a:ext cx="7183120" cy="6376670"/>
            <a:chOff x="2215895" y="481581"/>
            <a:chExt cx="7183120" cy="6376670"/>
          </a:xfrm>
        </p:grpSpPr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85059" y="957072"/>
              <a:ext cx="4178808" cy="51358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15895" y="481581"/>
              <a:ext cx="7182611" cy="63764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50007" y="713610"/>
              <a:ext cx="6918959" cy="6043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D4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068823"/>
            <a:ext cx="3352800" cy="1789430"/>
            <a:chOff x="0" y="5068823"/>
            <a:chExt cx="3352800" cy="1789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68823"/>
              <a:ext cx="3352800" cy="17891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60847"/>
              <a:ext cx="3124200" cy="15971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891016" y="0"/>
            <a:ext cx="3301365" cy="1780539"/>
            <a:chOff x="8891016" y="0"/>
            <a:chExt cx="3301365" cy="17805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016" y="0"/>
              <a:ext cx="3300983" cy="17800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7800" y="0"/>
              <a:ext cx="3124200" cy="15971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56" y="5260846"/>
            <a:ext cx="1743456" cy="15758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32847" y="179831"/>
            <a:ext cx="2255520" cy="14173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95727" y="2057400"/>
            <a:ext cx="393192" cy="283463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306" rIns="0" bIns="0" rtlCol="0">
            <a:spAutoFit/>
          </a:bodyPr>
          <a:lstStyle/>
          <a:p>
            <a:pPr marL="65849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Dashboard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769479" y="4414520"/>
            <a:ext cx="1412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FFFFF"/>
                </a:solidFill>
                <a:latin typeface="Arial"/>
                <a:cs typeface="Arial"/>
              </a:rPr>
              <a:t>John</a:t>
            </a:r>
            <a:r>
              <a:rPr sz="2400" i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Doe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095" y="1133855"/>
            <a:ext cx="11989435" cy="5477510"/>
            <a:chOff x="6095" y="1133855"/>
            <a:chExt cx="11989435" cy="547751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5" y="1133855"/>
              <a:ext cx="7005828" cy="32811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83" y="1229867"/>
              <a:ext cx="6745224" cy="30937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42331" y="3332988"/>
              <a:ext cx="7053071" cy="32781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6443" y="3429000"/>
              <a:ext cx="6789420" cy="3090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D4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490727"/>
              <a:ext cx="10250424" cy="55077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609600"/>
              <a:ext cx="9925812" cy="52745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068823"/>
              <a:ext cx="3352800" cy="17891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260847"/>
              <a:ext cx="3124200" cy="15971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1016" y="0"/>
              <a:ext cx="3300983" cy="17800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7800" y="0"/>
              <a:ext cx="3124200" cy="15971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456" y="5260846"/>
              <a:ext cx="1743456" cy="15758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4016" y="67056"/>
              <a:ext cx="2157983" cy="13441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5727" y="2057400"/>
              <a:ext cx="393192" cy="283463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989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Database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769479" y="4414520"/>
            <a:ext cx="1412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FFFFF"/>
                </a:solidFill>
                <a:latin typeface="Arial"/>
                <a:cs typeface="Arial"/>
              </a:rPr>
              <a:t>John</a:t>
            </a:r>
            <a:r>
              <a:rPr sz="2400" i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Doe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716"/>
            <a:ext cx="12192000" cy="6844665"/>
          </a:xfrm>
          <a:custGeom>
            <a:avLst/>
            <a:gdLst/>
            <a:ahLst/>
            <a:cxnLst/>
            <a:rect l="l" t="t" r="r" b="b"/>
            <a:pathLst>
              <a:path w="12192000" h="6844665">
                <a:moveTo>
                  <a:pt x="12192000" y="0"/>
                </a:moveTo>
                <a:lnTo>
                  <a:pt x="0" y="0"/>
                </a:lnTo>
                <a:lnTo>
                  <a:pt x="0" y="6844283"/>
                </a:lnTo>
                <a:lnTo>
                  <a:pt x="12192000" y="68442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270375" cy="2326005"/>
            <a:chOff x="0" y="0"/>
            <a:chExt cx="4270375" cy="2326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70248" cy="2325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61816" cy="197510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562088" y="5373623"/>
            <a:ext cx="4630420" cy="1484630"/>
            <a:chOff x="7562088" y="5373623"/>
            <a:chExt cx="4630420" cy="14846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2088" y="5373623"/>
              <a:ext cx="4629911" cy="1484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3152" y="5644895"/>
              <a:ext cx="4498848" cy="121310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0"/>
            <a:ext cx="2429510" cy="1618615"/>
            <a:chOff x="0" y="0"/>
            <a:chExt cx="2429510" cy="161861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429256" cy="16184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057400" cy="127406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05871" y="5330952"/>
            <a:ext cx="1170431" cy="12771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31" y="39623"/>
            <a:ext cx="1719072" cy="193547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2127" y="1144904"/>
            <a:ext cx="3337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0E216F"/>
                </a:solidFill>
              </a:rPr>
              <a:t>MILESTONES</a:t>
            </a:r>
            <a:r>
              <a:rPr sz="3600" spc="-150" dirty="0">
                <a:solidFill>
                  <a:srgbClr val="0E216F"/>
                </a:solidFill>
              </a:rPr>
              <a:t> </a:t>
            </a:r>
            <a:r>
              <a:rPr sz="3600" spc="-50" dirty="0">
                <a:solidFill>
                  <a:srgbClr val="0E216F"/>
                </a:solidFill>
              </a:rPr>
              <a:t>2</a:t>
            </a:r>
            <a:endParaRPr sz="3600"/>
          </a:p>
        </p:txBody>
      </p:sp>
      <p:sp>
        <p:nvSpPr>
          <p:cNvPr id="15" name="object 15"/>
          <p:cNvSpPr txBox="1"/>
          <p:nvPr/>
        </p:nvSpPr>
        <p:spPr>
          <a:xfrm>
            <a:off x="1007465" y="3489197"/>
            <a:ext cx="3180715" cy="1475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User</a:t>
            </a:r>
            <a:r>
              <a:rPr sz="16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Dashboard</a:t>
            </a:r>
            <a:endParaRPr sz="16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1100"/>
              </a:spcBef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View</a:t>
            </a:r>
            <a:r>
              <a:rPr sz="1400" spc="-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personalized</a:t>
            </a:r>
            <a:r>
              <a:rPr sz="1400" spc="-6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dashboard</a:t>
            </a:r>
            <a:r>
              <a:rPr sz="1400" spc="-5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01F5F"/>
                </a:solidFill>
                <a:latin typeface="Arial MT"/>
                <a:cs typeface="Arial MT"/>
              </a:rPr>
              <a:t>with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courses,</a:t>
            </a:r>
            <a:r>
              <a:rPr sz="1400" spc="-6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study</a:t>
            </a:r>
            <a:r>
              <a:rPr sz="1400" spc="-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progress,</a:t>
            </a:r>
            <a:r>
              <a:rPr sz="1400" spc="-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Arial MT"/>
                <a:cs typeface="Arial MT"/>
              </a:rPr>
              <a:t>routine recommendations.</a:t>
            </a:r>
            <a:endParaRPr sz="1400">
              <a:latin typeface="Arial MT"/>
              <a:cs typeface="Arial MT"/>
            </a:endParaRPr>
          </a:p>
          <a:p>
            <a:pPr marL="299085" marR="105410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Access</a:t>
            </a:r>
            <a:r>
              <a:rPr sz="1400" spc="-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track</a:t>
            </a:r>
            <a:r>
              <a:rPr sz="1400" spc="-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achievements</a:t>
            </a:r>
            <a:r>
              <a:rPr sz="1400" spc="-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01F5F"/>
                </a:solidFill>
                <a:latin typeface="Arial MT"/>
                <a:cs typeface="Arial MT"/>
              </a:rPr>
              <a:t>via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charts</a:t>
            </a:r>
            <a:r>
              <a:rPr sz="1400" spc="-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progress</a:t>
            </a:r>
            <a:r>
              <a:rPr sz="1400" spc="-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Arial MT"/>
                <a:cs typeface="Arial MT"/>
              </a:rPr>
              <a:t>reports.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31264" y="2252472"/>
            <a:ext cx="1125855" cy="1124585"/>
            <a:chOff x="1731264" y="2252472"/>
            <a:chExt cx="1125855" cy="1124585"/>
          </a:xfrm>
        </p:grpSpPr>
        <p:sp>
          <p:nvSpPr>
            <p:cNvPr id="17" name="object 17"/>
            <p:cNvSpPr/>
            <p:nvPr/>
          </p:nvSpPr>
          <p:spPr>
            <a:xfrm>
              <a:off x="1731264" y="2252472"/>
              <a:ext cx="1125855" cy="1124585"/>
            </a:xfrm>
            <a:custGeom>
              <a:avLst/>
              <a:gdLst/>
              <a:ahLst/>
              <a:cxnLst/>
              <a:rect l="l" t="t" r="r" b="b"/>
              <a:pathLst>
                <a:path w="1125855" h="1124585">
                  <a:moveTo>
                    <a:pt x="562863" y="0"/>
                  </a:moveTo>
                  <a:lnTo>
                    <a:pt x="514350" y="2031"/>
                  </a:lnTo>
                  <a:lnTo>
                    <a:pt x="466852" y="8127"/>
                  </a:lnTo>
                  <a:lnTo>
                    <a:pt x="420750" y="18033"/>
                  </a:lnTo>
                  <a:lnTo>
                    <a:pt x="376174" y="31623"/>
                  </a:lnTo>
                  <a:lnTo>
                    <a:pt x="333121" y="48767"/>
                  </a:lnTo>
                  <a:lnTo>
                    <a:pt x="291973" y="69214"/>
                  </a:lnTo>
                  <a:lnTo>
                    <a:pt x="252856" y="92837"/>
                  </a:lnTo>
                  <a:lnTo>
                    <a:pt x="215900" y="119379"/>
                  </a:lnTo>
                  <a:lnTo>
                    <a:pt x="181229" y="148843"/>
                  </a:lnTo>
                  <a:lnTo>
                    <a:pt x="149098" y="180975"/>
                  </a:lnTo>
                  <a:lnTo>
                    <a:pt x="119634" y="215645"/>
                  </a:lnTo>
                  <a:lnTo>
                    <a:pt x="92963" y="252475"/>
                  </a:lnTo>
                  <a:lnTo>
                    <a:pt x="69342" y="291591"/>
                  </a:lnTo>
                  <a:lnTo>
                    <a:pt x="48768" y="332739"/>
                  </a:lnTo>
                  <a:lnTo>
                    <a:pt x="31750" y="375665"/>
                  </a:lnTo>
                  <a:lnTo>
                    <a:pt x="18034" y="420242"/>
                  </a:lnTo>
                  <a:lnTo>
                    <a:pt x="8128" y="466216"/>
                  </a:lnTo>
                  <a:lnTo>
                    <a:pt x="2031" y="513588"/>
                  </a:lnTo>
                  <a:lnTo>
                    <a:pt x="0" y="562101"/>
                  </a:lnTo>
                  <a:lnTo>
                    <a:pt x="2031" y="610615"/>
                  </a:lnTo>
                  <a:lnTo>
                    <a:pt x="8128" y="657987"/>
                  </a:lnTo>
                  <a:lnTo>
                    <a:pt x="18034" y="703961"/>
                  </a:lnTo>
                  <a:lnTo>
                    <a:pt x="31750" y="748538"/>
                  </a:lnTo>
                  <a:lnTo>
                    <a:pt x="48768" y="791463"/>
                  </a:lnTo>
                  <a:lnTo>
                    <a:pt x="69342" y="832612"/>
                  </a:lnTo>
                  <a:lnTo>
                    <a:pt x="92963" y="871727"/>
                  </a:lnTo>
                  <a:lnTo>
                    <a:pt x="119634" y="908557"/>
                  </a:lnTo>
                  <a:lnTo>
                    <a:pt x="149098" y="943228"/>
                  </a:lnTo>
                  <a:lnTo>
                    <a:pt x="181229" y="975360"/>
                  </a:lnTo>
                  <a:lnTo>
                    <a:pt x="215900" y="1004824"/>
                  </a:lnTo>
                  <a:lnTo>
                    <a:pt x="252856" y="1031366"/>
                  </a:lnTo>
                  <a:lnTo>
                    <a:pt x="291973" y="1054989"/>
                  </a:lnTo>
                  <a:lnTo>
                    <a:pt x="333121" y="1075436"/>
                  </a:lnTo>
                  <a:lnTo>
                    <a:pt x="376174" y="1092580"/>
                  </a:lnTo>
                  <a:lnTo>
                    <a:pt x="420750" y="1106169"/>
                  </a:lnTo>
                  <a:lnTo>
                    <a:pt x="466852" y="1116076"/>
                  </a:lnTo>
                  <a:lnTo>
                    <a:pt x="514350" y="1122172"/>
                  </a:lnTo>
                  <a:lnTo>
                    <a:pt x="562863" y="1124203"/>
                  </a:lnTo>
                  <a:lnTo>
                    <a:pt x="611378" y="1122172"/>
                  </a:lnTo>
                  <a:lnTo>
                    <a:pt x="658876" y="1116076"/>
                  </a:lnTo>
                  <a:lnTo>
                    <a:pt x="704977" y="1106169"/>
                  </a:lnTo>
                  <a:lnTo>
                    <a:pt x="749554" y="1092580"/>
                  </a:lnTo>
                  <a:lnTo>
                    <a:pt x="792607" y="1075436"/>
                  </a:lnTo>
                  <a:lnTo>
                    <a:pt x="833755" y="1054989"/>
                  </a:lnTo>
                  <a:lnTo>
                    <a:pt x="872871" y="1031366"/>
                  </a:lnTo>
                  <a:lnTo>
                    <a:pt x="909828" y="1004824"/>
                  </a:lnTo>
                  <a:lnTo>
                    <a:pt x="944499" y="975360"/>
                  </a:lnTo>
                  <a:lnTo>
                    <a:pt x="976630" y="943228"/>
                  </a:lnTo>
                  <a:lnTo>
                    <a:pt x="1006094" y="908557"/>
                  </a:lnTo>
                  <a:lnTo>
                    <a:pt x="1032763" y="871727"/>
                  </a:lnTo>
                  <a:lnTo>
                    <a:pt x="1056386" y="832612"/>
                  </a:lnTo>
                  <a:lnTo>
                    <a:pt x="1076960" y="791463"/>
                  </a:lnTo>
                  <a:lnTo>
                    <a:pt x="1093978" y="748538"/>
                  </a:lnTo>
                  <a:lnTo>
                    <a:pt x="1107694" y="703961"/>
                  </a:lnTo>
                  <a:lnTo>
                    <a:pt x="1117600" y="657987"/>
                  </a:lnTo>
                  <a:lnTo>
                    <a:pt x="1123696" y="610615"/>
                  </a:lnTo>
                  <a:lnTo>
                    <a:pt x="1125728" y="562101"/>
                  </a:lnTo>
                  <a:lnTo>
                    <a:pt x="1123696" y="513588"/>
                  </a:lnTo>
                  <a:lnTo>
                    <a:pt x="1117600" y="466216"/>
                  </a:lnTo>
                  <a:lnTo>
                    <a:pt x="1107694" y="420242"/>
                  </a:lnTo>
                  <a:lnTo>
                    <a:pt x="1093978" y="375665"/>
                  </a:lnTo>
                  <a:lnTo>
                    <a:pt x="1076960" y="332739"/>
                  </a:lnTo>
                  <a:lnTo>
                    <a:pt x="1056386" y="291591"/>
                  </a:lnTo>
                  <a:lnTo>
                    <a:pt x="1032763" y="252475"/>
                  </a:lnTo>
                  <a:lnTo>
                    <a:pt x="1006094" y="215645"/>
                  </a:lnTo>
                  <a:lnTo>
                    <a:pt x="976630" y="180975"/>
                  </a:lnTo>
                  <a:lnTo>
                    <a:pt x="944499" y="148843"/>
                  </a:lnTo>
                  <a:lnTo>
                    <a:pt x="909828" y="119379"/>
                  </a:lnTo>
                  <a:lnTo>
                    <a:pt x="872871" y="92837"/>
                  </a:lnTo>
                  <a:lnTo>
                    <a:pt x="833755" y="69214"/>
                  </a:lnTo>
                  <a:lnTo>
                    <a:pt x="792607" y="48767"/>
                  </a:lnTo>
                  <a:lnTo>
                    <a:pt x="749554" y="31623"/>
                  </a:lnTo>
                  <a:lnTo>
                    <a:pt x="704977" y="18033"/>
                  </a:lnTo>
                  <a:lnTo>
                    <a:pt x="658876" y="8127"/>
                  </a:lnTo>
                  <a:lnTo>
                    <a:pt x="611378" y="2031"/>
                  </a:lnTo>
                  <a:lnTo>
                    <a:pt x="562863" y="0"/>
                  </a:lnTo>
                  <a:close/>
                </a:path>
              </a:pathLst>
            </a:custGeom>
            <a:solidFill>
              <a:srgbClr val="1D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2012" y="2685288"/>
              <a:ext cx="147827" cy="1478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29028" y="2592323"/>
              <a:ext cx="307975" cy="400685"/>
            </a:xfrm>
            <a:custGeom>
              <a:avLst/>
              <a:gdLst/>
              <a:ahLst/>
              <a:cxnLst/>
              <a:rect l="l" t="t" r="r" b="b"/>
              <a:pathLst>
                <a:path w="307975" h="400685">
                  <a:moveTo>
                    <a:pt x="164211" y="77216"/>
                  </a:moveTo>
                  <a:lnTo>
                    <a:pt x="159512" y="72517"/>
                  </a:lnTo>
                  <a:lnTo>
                    <a:pt x="147574" y="72517"/>
                  </a:lnTo>
                  <a:lnTo>
                    <a:pt x="142875" y="77216"/>
                  </a:lnTo>
                  <a:lnTo>
                    <a:pt x="142875" y="89154"/>
                  </a:lnTo>
                  <a:lnTo>
                    <a:pt x="147574" y="93853"/>
                  </a:lnTo>
                  <a:lnTo>
                    <a:pt x="159512" y="93853"/>
                  </a:lnTo>
                  <a:lnTo>
                    <a:pt x="164211" y="89154"/>
                  </a:lnTo>
                  <a:lnTo>
                    <a:pt x="164211" y="77216"/>
                  </a:lnTo>
                  <a:close/>
                </a:path>
                <a:path w="307975" h="400685">
                  <a:moveTo>
                    <a:pt x="188595" y="176911"/>
                  </a:moveTo>
                  <a:lnTo>
                    <a:pt x="185928" y="163703"/>
                  </a:lnTo>
                  <a:lnTo>
                    <a:pt x="178435" y="152908"/>
                  </a:lnTo>
                  <a:lnTo>
                    <a:pt x="167386" y="145669"/>
                  </a:lnTo>
                  <a:lnTo>
                    <a:pt x="153797" y="143002"/>
                  </a:lnTo>
                  <a:lnTo>
                    <a:pt x="140208" y="145669"/>
                  </a:lnTo>
                  <a:lnTo>
                    <a:pt x="129159" y="152908"/>
                  </a:lnTo>
                  <a:lnTo>
                    <a:pt x="121793" y="163703"/>
                  </a:lnTo>
                  <a:lnTo>
                    <a:pt x="119126" y="176911"/>
                  </a:lnTo>
                  <a:lnTo>
                    <a:pt x="119126" y="188214"/>
                  </a:lnTo>
                  <a:lnTo>
                    <a:pt x="188595" y="188214"/>
                  </a:lnTo>
                  <a:lnTo>
                    <a:pt x="188595" y="176911"/>
                  </a:lnTo>
                  <a:close/>
                </a:path>
                <a:path w="307975" h="400685">
                  <a:moveTo>
                    <a:pt x="259842" y="376936"/>
                  </a:moveTo>
                  <a:lnTo>
                    <a:pt x="28829" y="376936"/>
                  </a:lnTo>
                  <a:lnTo>
                    <a:pt x="23495" y="371729"/>
                  </a:lnTo>
                  <a:lnTo>
                    <a:pt x="23495" y="48768"/>
                  </a:lnTo>
                  <a:lnTo>
                    <a:pt x="5207" y="48768"/>
                  </a:lnTo>
                  <a:lnTo>
                    <a:pt x="0" y="53975"/>
                  </a:lnTo>
                  <a:lnTo>
                    <a:pt x="0" y="395224"/>
                  </a:lnTo>
                  <a:lnTo>
                    <a:pt x="5207" y="400304"/>
                  </a:lnTo>
                  <a:lnTo>
                    <a:pt x="254635" y="400304"/>
                  </a:lnTo>
                  <a:lnTo>
                    <a:pt x="259842" y="395224"/>
                  </a:lnTo>
                  <a:lnTo>
                    <a:pt x="259842" y="376936"/>
                  </a:lnTo>
                  <a:close/>
                </a:path>
                <a:path w="307975" h="400685">
                  <a:moveTo>
                    <a:pt x="305689" y="95250"/>
                  </a:moveTo>
                  <a:lnTo>
                    <a:pt x="217678" y="95250"/>
                  </a:lnTo>
                  <a:lnTo>
                    <a:pt x="212471" y="90043"/>
                  </a:lnTo>
                  <a:lnTo>
                    <a:pt x="212407" y="177419"/>
                  </a:lnTo>
                  <a:lnTo>
                    <a:pt x="212394" y="207975"/>
                  </a:lnTo>
                  <a:lnTo>
                    <a:pt x="212369" y="242062"/>
                  </a:lnTo>
                  <a:lnTo>
                    <a:pt x="212369" y="255244"/>
                  </a:lnTo>
                  <a:lnTo>
                    <a:pt x="212344" y="289179"/>
                  </a:lnTo>
                  <a:lnTo>
                    <a:pt x="212344" y="302260"/>
                  </a:lnTo>
                  <a:lnTo>
                    <a:pt x="207391" y="307467"/>
                  </a:lnTo>
                  <a:lnTo>
                    <a:pt x="101219" y="307467"/>
                  </a:lnTo>
                  <a:lnTo>
                    <a:pt x="96012" y="302260"/>
                  </a:lnTo>
                  <a:lnTo>
                    <a:pt x="96012" y="289179"/>
                  </a:lnTo>
                  <a:lnTo>
                    <a:pt x="101219" y="283972"/>
                  </a:lnTo>
                  <a:lnTo>
                    <a:pt x="207391" y="283972"/>
                  </a:lnTo>
                  <a:lnTo>
                    <a:pt x="212344" y="289179"/>
                  </a:lnTo>
                  <a:lnTo>
                    <a:pt x="212344" y="255282"/>
                  </a:lnTo>
                  <a:lnTo>
                    <a:pt x="207391" y="260350"/>
                  </a:lnTo>
                  <a:lnTo>
                    <a:pt x="101219" y="260350"/>
                  </a:lnTo>
                  <a:lnTo>
                    <a:pt x="96100" y="255244"/>
                  </a:lnTo>
                  <a:lnTo>
                    <a:pt x="96012" y="242062"/>
                  </a:lnTo>
                  <a:lnTo>
                    <a:pt x="101219" y="236728"/>
                  </a:lnTo>
                  <a:lnTo>
                    <a:pt x="207391" y="236728"/>
                  </a:lnTo>
                  <a:lnTo>
                    <a:pt x="212369" y="242062"/>
                  </a:lnTo>
                  <a:lnTo>
                    <a:pt x="212369" y="208013"/>
                  </a:lnTo>
                  <a:lnTo>
                    <a:pt x="207391" y="213233"/>
                  </a:lnTo>
                  <a:lnTo>
                    <a:pt x="101219" y="213233"/>
                  </a:lnTo>
                  <a:lnTo>
                    <a:pt x="96075" y="207975"/>
                  </a:lnTo>
                  <a:lnTo>
                    <a:pt x="96062" y="177419"/>
                  </a:lnTo>
                  <a:lnTo>
                    <a:pt x="100584" y="154813"/>
                  </a:lnTo>
                  <a:lnTo>
                    <a:pt x="113157" y="136017"/>
                  </a:lnTo>
                  <a:lnTo>
                    <a:pt x="131572" y="123444"/>
                  </a:lnTo>
                  <a:lnTo>
                    <a:pt x="154305" y="118745"/>
                  </a:lnTo>
                  <a:lnTo>
                    <a:pt x="140716" y="115951"/>
                  </a:lnTo>
                  <a:lnTo>
                    <a:pt x="129540" y="108458"/>
                  </a:lnTo>
                  <a:lnTo>
                    <a:pt x="122047" y="97155"/>
                  </a:lnTo>
                  <a:lnTo>
                    <a:pt x="119380" y="83439"/>
                  </a:lnTo>
                  <a:lnTo>
                    <a:pt x="122047" y="69723"/>
                  </a:lnTo>
                  <a:lnTo>
                    <a:pt x="129540" y="58420"/>
                  </a:lnTo>
                  <a:lnTo>
                    <a:pt x="140716" y="50800"/>
                  </a:lnTo>
                  <a:lnTo>
                    <a:pt x="154305" y="48006"/>
                  </a:lnTo>
                  <a:lnTo>
                    <a:pt x="167894" y="50800"/>
                  </a:lnTo>
                  <a:lnTo>
                    <a:pt x="178943" y="58420"/>
                  </a:lnTo>
                  <a:lnTo>
                    <a:pt x="186436" y="69723"/>
                  </a:lnTo>
                  <a:lnTo>
                    <a:pt x="189103" y="83439"/>
                  </a:lnTo>
                  <a:lnTo>
                    <a:pt x="186436" y="97155"/>
                  </a:lnTo>
                  <a:lnTo>
                    <a:pt x="178943" y="108458"/>
                  </a:lnTo>
                  <a:lnTo>
                    <a:pt x="167894" y="115951"/>
                  </a:lnTo>
                  <a:lnTo>
                    <a:pt x="154305" y="118745"/>
                  </a:lnTo>
                  <a:lnTo>
                    <a:pt x="176911" y="123444"/>
                  </a:lnTo>
                  <a:lnTo>
                    <a:pt x="195453" y="136017"/>
                  </a:lnTo>
                  <a:lnTo>
                    <a:pt x="207899" y="154813"/>
                  </a:lnTo>
                  <a:lnTo>
                    <a:pt x="212407" y="177419"/>
                  </a:lnTo>
                  <a:lnTo>
                    <a:pt x="212471" y="48006"/>
                  </a:lnTo>
                  <a:lnTo>
                    <a:pt x="212471" y="0"/>
                  </a:lnTo>
                  <a:lnTo>
                    <a:pt x="53975" y="0"/>
                  </a:lnTo>
                  <a:lnTo>
                    <a:pt x="48895" y="5334"/>
                  </a:lnTo>
                  <a:lnTo>
                    <a:pt x="48895" y="350266"/>
                  </a:lnTo>
                  <a:lnTo>
                    <a:pt x="53975" y="355473"/>
                  </a:lnTo>
                  <a:lnTo>
                    <a:pt x="300609" y="355473"/>
                  </a:lnTo>
                  <a:lnTo>
                    <a:pt x="305689" y="350266"/>
                  </a:lnTo>
                  <a:lnTo>
                    <a:pt x="305689" y="307467"/>
                  </a:lnTo>
                  <a:lnTo>
                    <a:pt x="305689" y="265303"/>
                  </a:lnTo>
                  <a:lnTo>
                    <a:pt x="305689" y="251587"/>
                  </a:lnTo>
                  <a:lnTo>
                    <a:pt x="265176" y="265303"/>
                  </a:lnTo>
                  <a:lnTo>
                    <a:pt x="258064" y="265303"/>
                  </a:lnTo>
                  <a:lnTo>
                    <a:pt x="230759" y="236728"/>
                  </a:lnTo>
                  <a:lnTo>
                    <a:pt x="230632" y="234950"/>
                  </a:lnTo>
                  <a:lnTo>
                    <a:pt x="232156" y="226949"/>
                  </a:lnTo>
                  <a:lnTo>
                    <a:pt x="236728" y="213233"/>
                  </a:lnTo>
                  <a:lnTo>
                    <a:pt x="246761" y="182499"/>
                  </a:lnTo>
                  <a:lnTo>
                    <a:pt x="305689" y="122936"/>
                  </a:lnTo>
                  <a:lnTo>
                    <a:pt x="305689" y="95250"/>
                  </a:lnTo>
                  <a:close/>
                </a:path>
                <a:path w="307975" h="400685">
                  <a:moveTo>
                    <a:pt x="307594" y="73279"/>
                  </a:moveTo>
                  <a:lnTo>
                    <a:pt x="235331" y="254"/>
                  </a:lnTo>
                  <a:lnTo>
                    <a:pt x="235331" y="73279"/>
                  </a:lnTo>
                  <a:lnTo>
                    <a:pt x="307594" y="732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530596" y="2244851"/>
            <a:ext cx="1125855" cy="1125855"/>
            <a:chOff x="5530596" y="2244851"/>
            <a:chExt cx="1125855" cy="1125855"/>
          </a:xfrm>
        </p:grpSpPr>
        <p:sp>
          <p:nvSpPr>
            <p:cNvPr id="21" name="object 21"/>
            <p:cNvSpPr/>
            <p:nvPr/>
          </p:nvSpPr>
          <p:spPr>
            <a:xfrm>
              <a:off x="5530596" y="2244851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562863" y="0"/>
                  </a:moveTo>
                  <a:lnTo>
                    <a:pt x="514350" y="2032"/>
                  </a:lnTo>
                  <a:lnTo>
                    <a:pt x="466851" y="8127"/>
                  </a:lnTo>
                  <a:lnTo>
                    <a:pt x="420750" y="18034"/>
                  </a:lnTo>
                  <a:lnTo>
                    <a:pt x="376174" y="31750"/>
                  </a:lnTo>
                  <a:lnTo>
                    <a:pt x="333120" y="48768"/>
                  </a:lnTo>
                  <a:lnTo>
                    <a:pt x="291973" y="69342"/>
                  </a:lnTo>
                  <a:lnTo>
                    <a:pt x="252856" y="92963"/>
                  </a:lnTo>
                  <a:lnTo>
                    <a:pt x="215900" y="119634"/>
                  </a:lnTo>
                  <a:lnTo>
                    <a:pt x="181228" y="149098"/>
                  </a:lnTo>
                  <a:lnTo>
                    <a:pt x="149098" y="181228"/>
                  </a:lnTo>
                  <a:lnTo>
                    <a:pt x="119633" y="215900"/>
                  </a:lnTo>
                  <a:lnTo>
                    <a:pt x="92963" y="252857"/>
                  </a:lnTo>
                  <a:lnTo>
                    <a:pt x="69341" y="291973"/>
                  </a:lnTo>
                  <a:lnTo>
                    <a:pt x="48767" y="333121"/>
                  </a:lnTo>
                  <a:lnTo>
                    <a:pt x="31750" y="376174"/>
                  </a:lnTo>
                  <a:lnTo>
                    <a:pt x="18033" y="420750"/>
                  </a:lnTo>
                  <a:lnTo>
                    <a:pt x="8127" y="466851"/>
                  </a:lnTo>
                  <a:lnTo>
                    <a:pt x="2031" y="514350"/>
                  </a:lnTo>
                  <a:lnTo>
                    <a:pt x="0" y="562863"/>
                  </a:lnTo>
                  <a:lnTo>
                    <a:pt x="2031" y="611377"/>
                  </a:lnTo>
                  <a:lnTo>
                    <a:pt x="8127" y="658876"/>
                  </a:lnTo>
                  <a:lnTo>
                    <a:pt x="18033" y="704976"/>
                  </a:lnTo>
                  <a:lnTo>
                    <a:pt x="31750" y="749553"/>
                  </a:lnTo>
                  <a:lnTo>
                    <a:pt x="48767" y="792607"/>
                  </a:lnTo>
                  <a:lnTo>
                    <a:pt x="69341" y="833755"/>
                  </a:lnTo>
                  <a:lnTo>
                    <a:pt x="92963" y="872871"/>
                  </a:lnTo>
                  <a:lnTo>
                    <a:pt x="119633" y="909827"/>
                  </a:lnTo>
                  <a:lnTo>
                    <a:pt x="149098" y="944499"/>
                  </a:lnTo>
                  <a:lnTo>
                    <a:pt x="181228" y="976630"/>
                  </a:lnTo>
                  <a:lnTo>
                    <a:pt x="215900" y="1006094"/>
                  </a:lnTo>
                  <a:lnTo>
                    <a:pt x="252856" y="1032763"/>
                  </a:lnTo>
                  <a:lnTo>
                    <a:pt x="291973" y="1056386"/>
                  </a:lnTo>
                  <a:lnTo>
                    <a:pt x="333120" y="1076960"/>
                  </a:lnTo>
                  <a:lnTo>
                    <a:pt x="376174" y="1093977"/>
                  </a:lnTo>
                  <a:lnTo>
                    <a:pt x="420750" y="1107694"/>
                  </a:lnTo>
                  <a:lnTo>
                    <a:pt x="466851" y="1117600"/>
                  </a:lnTo>
                  <a:lnTo>
                    <a:pt x="514350" y="1123696"/>
                  </a:lnTo>
                  <a:lnTo>
                    <a:pt x="562863" y="1125727"/>
                  </a:lnTo>
                  <a:lnTo>
                    <a:pt x="611377" y="1123696"/>
                  </a:lnTo>
                  <a:lnTo>
                    <a:pt x="658876" y="1117600"/>
                  </a:lnTo>
                  <a:lnTo>
                    <a:pt x="704976" y="1107694"/>
                  </a:lnTo>
                  <a:lnTo>
                    <a:pt x="749553" y="1093977"/>
                  </a:lnTo>
                  <a:lnTo>
                    <a:pt x="792606" y="1076960"/>
                  </a:lnTo>
                  <a:lnTo>
                    <a:pt x="833754" y="1056386"/>
                  </a:lnTo>
                  <a:lnTo>
                    <a:pt x="872870" y="1032763"/>
                  </a:lnTo>
                  <a:lnTo>
                    <a:pt x="909827" y="1006094"/>
                  </a:lnTo>
                  <a:lnTo>
                    <a:pt x="944499" y="976630"/>
                  </a:lnTo>
                  <a:lnTo>
                    <a:pt x="976629" y="944499"/>
                  </a:lnTo>
                  <a:lnTo>
                    <a:pt x="1006094" y="909827"/>
                  </a:lnTo>
                  <a:lnTo>
                    <a:pt x="1032763" y="872871"/>
                  </a:lnTo>
                  <a:lnTo>
                    <a:pt x="1056385" y="833755"/>
                  </a:lnTo>
                  <a:lnTo>
                    <a:pt x="1076959" y="792607"/>
                  </a:lnTo>
                  <a:lnTo>
                    <a:pt x="1093977" y="749553"/>
                  </a:lnTo>
                  <a:lnTo>
                    <a:pt x="1107694" y="704976"/>
                  </a:lnTo>
                  <a:lnTo>
                    <a:pt x="1117600" y="658876"/>
                  </a:lnTo>
                  <a:lnTo>
                    <a:pt x="1123696" y="611377"/>
                  </a:lnTo>
                  <a:lnTo>
                    <a:pt x="1125727" y="562863"/>
                  </a:lnTo>
                  <a:lnTo>
                    <a:pt x="1123696" y="514350"/>
                  </a:lnTo>
                  <a:lnTo>
                    <a:pt x="1117600" y="466851"/>
                  </a:lnTo>
                  <a:lnTo>
                    <a:pt x="1107694" y="420750"/>
                  </a:lnTo>
                  <a:lnTo>
                    <a:pt x="1093977" y="376174"/>
                  </a:lnTo>
                  <a:lnTo>
                    <a:pt x="1076959" y="333121"/>
                  </a:lnTo>
                  <a:lnTo>
                    <a:pt x="1056385" y="291973"/>
                  </a:lnTo>
                  <a:lnTo>
                    <a:pt x="1032763" y="252857"/>
                  </a:lnTo>
                  <a:lnTo>
                    <a:pt x="1006094" y="215900"/>
                  </a:lnTo>
                  <a:lnTo>
                    <a:pt x="976629" y="181228"/>
                  </a:lnTo>
                  <a:lnTo>
                    <a:pt x="944499" y="149098"/>
                  </a:lnTo>
                  <a:lnTo>
                    <a:pt x="909827" y="119634"/>
                  </a:lnTo>
                  <a:lnTo>
                    <a:pt x="872870" y="92963"/>
                  </a:lnTo>
                  <a:lnTo>
                    <a:pt x="833754" y="69342"/>
                  </a:lnTo>
                  <a:lnTo>
                    <a:pt x="792606" y="48768"/>
                  </a:lnTo>
                  <a:lnTo>
                    <a:pt x="749553" y="31750"/>
                  </a:lnTo>
                  <a:lnTo>
                    <a:pt x="704976" y="18034"/>
                  </a:lnTo>
                  <a:lnTo>
                    <a:pt x="658876" y="8127"/>
                  </a:lnTo>
                  <a:lnTo>
                    <a:pt x="611377" y="2032"/>
                  </a:lnTo>
                  <a:lnTo>
                    <a:pt x="562863" y="0"/>
                  </a:lnTo>
                  <a:close/>
                </a:path>
              </a:pathLst>
            </a:custGeom>
            <a:solidFill>
              <a:srgbClr val="1D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13120" y="2618231"/>
              <a:ext cx="400685" cy="388620"/>
            </a:xfrm>
            <a:custGeom>
              <a:avLst/>
              <a:gdLst/>
              <a:ahLst/>
              <a:cxnLst/>
              <a:rect l="l" t="t" r="r" b="b"/>
              <a:pathLst>
                <a:path w="400685" h="388619">
                  <a:moveTo>
                    <a:pt x="294640" y="7874"/>
                  </a:moveTo>
                  <a:lnTo>
                    <a:pt x="286893" y="0"/>
                  </a:lnTo>
                  <a:lnTo>
                    <a:pt x="224155" y="0"/>
                  </a:lnTo>
                  <a:lnTo>
                    <a:pt x="224155" y="157988"/>
                  </a:lnTo>
                  <a:lnTo>
                    <a:pt x="223647" y="161671"/>
                  </a:lnTo>
                  <a:lnTo>
                    <a:pt x="222377" y="170434"/>
                  </a:lnTo>
                  <a:lnTo>
                    <a:pt x="214630" y="176657"/>
                  </a:lnTo>
                  <a:lnTo>
                    <a:pt x="79629" y="176657"/>
                  </a:lnTo>
                  <a:lnTo>
                    <a:pt x="71374" y="169291"/>
                  </a:lnTo>
                  <a:lnTo>
                    <a:pt x="71120" y="161671"/>
                  </a:lnTo>
                  <a:lnTo>
                    <a:pt x="70993" y="159639"/>
                  </a:lnTo>
                  <a:lnTo>
                    <a:pt x="72263" y="152654"/>
                  </a:lnTo>
                  <a:lnTo>
                    <a:pt x="76073" y="146939"/>
                  </a:lnTo>
                  <a:lnTo>
                    <a:pt x="81661" y="143002"/>
                  </a:lnTo>
                  <a:lnTo>
                    <a:pt x="88646" y="141605"/>
                  </a:lnTo>
                  <a:lnTo>
                    <a:pt x="213233" y="141605"/>
                  </a:lnTo>
                  <a:lnTo>
                    <a:pt x="219329" y="145669"/>
                  </a:lnTo>
                  <a:lnTo>
                    <a:pt x="222250" y="151638"/>
                  </a:lnTo>
                  <a:lnTo>
                    <a:pt x="223647" y="154559"/>
                  </a:lnTo>
                  <a:lnTo>
                    <a:pt x="224155" y="157988"/>
                  </a:lnTo>
                  <a:lnTo>
                    <a:pt x="224155" y="0"/>
                  </a:lnTo>
                  <a:lnTo>
                    <a:pt x="223901" y="0"/>
                  </a:lnTo>
                  <a:lnTo>
                    <a:pt x="223786" y="78905"/>
                  </a:lnTo>
                  <a:lnTo>
                    <a:pt x="223774" y="98425"/>
                  </a:lnTo>
                  <a:lnTo>
                    <a:pt x="215900" y="106299"/>
                  </a:lnTo>
                  <a:lnTo>
                    <a:pt x="79629" y="106299"/>
                  </a:lnTo>
                  <a:lnTo>
                    <a:pt x="71374" y="98806"/>
                  </a:lnTo>
                  <a:lnTo>
                    <a:pt x="70993" y="89408"/>
                  </a:lnTo>
                  <a:lnTo>
                    <a:pt x="72263" y="82296"/>
                  </a:lnTo>
                  <a:lnTo>
                    <a:pt x="76073" y="76454"/>
                  </a:lnTo>
                  <a:lnTo>
                    <a:pt x="81661" y="72517"/>
                  </a:lnTo>
                  <a:lnTo>
                    <a:pt x="88646" y="71120"/>
                  </a:lnTo>
                  <a:lnTo>
                    <a:pt x="215900" y="71120"/>
                  </a:lnTo>
                  <a:lnTo>
                    <a:pt x="223786" y="78905"/>
                  </a:lnTo>
                  <a:lnTo>
                    <a:pt x="223786" y="0"/>
                  </a:lnTo>
                  <a:lnTo>
                    <a:pt x="8001" y="0"/>
                  </a:lnTo>
                  <a:lnTo>
                    <a:pt x="0" y="7874"/>
                  </a:lnTo>
                  <a:lnTo>
                    <a:pt x="0" y="235077"/>
                  </a:lnTo>
                  <a:lnTo>
                    <a:pt x="8128" y="243078"/>
                  </a:lnTo>
                  <a:lnTo>
                    <a:pt x="42418" y="243078"/>
                  </a:lnTo>
                  <a:lnTo>
                    <a:pt x="42418" y="292989"/>
                  </a:lnTo>
                  <a:lnTo>
                    <a:pt x="44069" y="297561"/>
                  </a:lnTo>
                  <a:lnTo>
                    <a:pt x="50800" y="304419"/>
                  </a:lnTo>
                  <a:lnTo>
                    <a:pt x="55499" y="306197"/>
                  </a:lnTo>
                  <a:lnTo>
                    <a:pt x="63500" y="306197"/>
                  </a:lnTo>
                  <a:lnTo>
                    <a:pt x="67056" y="305054"/>
                  </a:lnTo>
                  <a:lnTo>
                    <a:pt x="70104" y="302895"/>
                  </a:lnTo>
                  <a:lnTo>
                    <a:pt x="155956" y="243078"/>
                  </a:lnTo>
                  <a:lnTo>
                    <a:pt x="286639" y="243078"/>
                  </a:lnTo>
                  <a:lnTo>
                    <a:pt x="294640" y="235077"/>
                  </a:lnTo>
                  <a:lnTo>
                    <a:pt x="294640" y="176657"/>
                  </a:lnTo>
                  <a:lnTo>
                    <a:pt x="294640" y="7874"/>
                  </a:lnTo>
                  <a:close/>
                </a:path>
                <a:path w="400685" h="388619">
                  <a:moveTo>
                    <a:pt x="400685" y="90424"/>
                  </a:moveTo>
                  <a:lnTo>
                    <a:pt x="392684" y="82423"/>
                  </a:lnTo>
                  <a:lnTo>
                    <a:pt x="330073" y="82423"/>
                  </a:lnTo>
                  <a:lnTo>
                    <a:pt x="330073" y="225298"/>
                  </a:lnTo>
                  <a:lnTo>
                    <a:pt x="325882" y="245999"/>
                  </a:lnTo>
                  <a:lnTo>
                    <a:pt x="314706" y="262890"/>
                  </a:lnTo>
                  <a:lnTo>
                    <a:pt x="297942" y="274320"/>
                  </a:lnTo>
                  <a:lnTo>
                    <a:pt x="277495" y="278511"/>
                  </a:lnTo>
                  <a:lnTo>
                    <a:pt x="169291" y="278511"/>
                  </a:lnTo>
                  <a:lnTo>
                    <a:pt x="112649" y="318643"/>
                  </a:lnTo>
                  <a:lnTo>
                    <a:pt x="115824" y="322834"/>
                  </a:lnTo>
                  <a:lnTo>
                    <a:pt x="120777" y="325501"/>
                  </a:lnTo>
                  <a:lnTo>
                    <a:pt x="245872" y="325501"/>
                  </a:lnTo>
                  <a:lnTo>
                    <a:pt x="333502" y="387477"/>
                  </a:lnTo>
                  <a:lnTo>
                    <a:pt x="337058" y="388620"/>
                  </a:lnTo>
                  <a:lnTo>
                    <a:pt x="344805" y="388620"/>
                  </a:lnTo>
                  <a:lnTo>
                    <a:pt x="348996" y="387096"/>
                  </a:lnTo>
                  <a:lnTo>
                    <a:pt x="355854" y="380619"/>
                  </a:lnTo>
                  <a:lnTo>
                    <a:pt x="357886" y="375666"/>
                  </a:lnTo>
                  <a:lnTo>
                    <a:pt x="357886" y="326390"/>
                  </a:lnTo>
                  <a:lnTo>
                    <a:pt x="392684" y="326390"/>
                  </a:lnTo>
                  <a:lnTo>
                    <a:pt x="400558" y="318389"/>
                  </a:lnTo>
                  <a:lnTo>
                    <a:pt x="400685" y="904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68977" y="3870197"/>
            <a:ext cx="307403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Manage</a:t>
            </a:r>
            <a:r>
              <a:rPr sz="1400" spc="-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students:</a:t>
            </a:r>
            <a:r>
              <a:rPr sz="1400" spc="-6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add</a:t>
            </a:r>
            <a:r>
              <a:rPr sz="1400" spc="-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new</a:t>
            </a:r>
            <a:r>
              <a:rPr sz="1400" spc="-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Arial MT"/>
                <a:cs typeface="Arial MT"/>
              </a:rPr>
              <a:t>entries,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update</a:t>
            </a:r>
            <a:r>
              <a:rPr sz="1400" spc="-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student</a:t>
            </a:r>
            <a:r>
              <a:rPr sz="1400" spc="-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details,</a:t>
            </a:r>
            <a:r>
              <a:rPr sz="1400" spc="-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01F5F"/>
                </a:solidFill>
                <a:latin typeface="Arial MT"/>
                <a:cs typeface="Arial MT"/>
              </a:rPr>
              <a:t>view </a:t>
            </a:r>
            <a:r>
              <a:rPr sz="1400" spc="-10" dirty="0">
                <a:solidFill>
                  <a:srgbClr val="001F5F"/>
                </a:solidFill>
                <a:latin typeface="Arial MT"/>
                <a:cs typeface="Arial MT"/>
              </a:rPr>
              <a:t>reports.</a:t>
            </a:r>
            <a:endParaRPr sz="1400">
              <a:latin typeface="Arial MT"/>
              <a:cs typeface="Arial MT"/>
            </a:endParaRPr>
          </a:p>
          <a:p>
            <a:pPr marL="299085" marR="203200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Admin</a:t>
            </a:r>
            <a:r>
              <a:rPr sz="1400" spc="-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dashboard</a:t>
            </a:r>
            <a:r>
              <a:rPr sz="1400" spc="-6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Arial MT"/>
                <a:cs typeface="Arial MT"/>
              </a:rPr>
              <a:t>overseeing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student</a:t>
            </a:r>
            <a:r>
              <a:rPr sz="1400" spc="-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records</a:t>
            </a:r>
            <a:r>
              <a:rPr sz="1400" spc="-5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and</a:t>
            </a:r>
            <a:r>
              <a:rPr sz="14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Arial MT"/>
                <a:cs typeface="Arial MT"/>
              </a:rPr>
              <a:t>database updates.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62550" y="3479038"/>
            <a:ext cx="17722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Admin</a:t>
            </a:r>
            <a:r>
              <a:rPr sz="16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Dashboard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38488" y="2203704"/>
            <a:ext cx="1124585" cy="1124585"/>
            <a:chOff x="9238488" y="2203704"/>
            <a:chExt cx="1124585" cy="1124585"/>
          </a:xfrm>
        </p:grpSpPr>
        <p:sp>
          <p:nvSpPr>
            <p:cNvPr id="26" name="object 26"/>
            <p:cNvSpPr/>
            <p:nvPr/>
          </p:nvSpPr>
          <p:spPr>
            <a:xfrm>
              <a:off x="9238488" y="2203704"/>
              <a:ext cx="1124585" cy="1124585"/>
            </a:xfrm>
            <a:custGeom>
              <a:avLst/>
              <a:gdLst/>
              <a:ahLst/>
              <a:cxnLst/>
              <a:rect l="l" t="t" r="r" b="b"/>
              <a:pathLst>
                <a:path w="1124584" h="1124585">
                  <a:moveTo>
                    <a:pt x="562101" y="0"/>
                  </a:moveTo>
                  <a:lnTo>
                    <a:pt x="513587" y="2032"/>
                  </a:lnTo>
                  <a:lnTo>
                    <a:pt x="466216" y="8128"/>
                  </a:lnTo>
                  <a:lnTo>
                    <a:pt x="420242" y="18034"/>
                  </a:lnTo>
                  <a:lnTo>
                    <a:pt x="375665" y="31623"/>
                  </a:lnTo>
                  <a:lnTo>
                    <a:pt x="332739" y="48768"/>
                  </a:lnTo>
                  <a:lnTo>
                    <a:pt x="291591" y="69215"/>
                  </a:lnTo>
                  <a:lnTo>
                    <a:pt x="252475" y="92837"/>
                  </a:lnTo>
                  <a:lnTo>
                    <a:pt x="215645" y="119380"/>
                  </a:lnTo>
                  <a:lnTo>
                    <a:pt x="180975" y="148844"/>
                  </a:lnTo>
                  <a:lnTo>
                    <a:pt x="148843" y="180975"/>
                  </a:lnTo>
                  <a:lnTo>
                    <a:pt x="119379" y="215646"/>
                  </a:lnTo>
                  <a:lnTo>
                    <a:pt x="92836" y="252475"/>
                  </a:lnTo>
                  <a:lnTo>
                    <a:pt x="69214" y="291592"/>
                  </a:lnTo>
                  <a:lnTo>
                    <a:pt x="48767" y="332740"/>
                  </a:lnTo>
                  <a:lnTo>
                    <a:pt x="31622" y="375666"/>
                  </a:lnTo>
                  <a:lnTo>
                    <a:pt x="18033" y="420243"/>
                  </a:lnTo>
                  <a:lnTo>
                    <a:pt x="8127" y="466217"/>
                  </a:lnTo>
                  <a:lnTo>
                    <a:pt x="2031" y="513588"/>
                  </a:lnTo>
                  <a:lnTo>
                    <a:pt x="0" y="562101"/>
                  </a:lnTo>
                  <a:lnTo>
                    <a:pt x="2031" y="610616"/>
                  </a:lnTo>
                  <a:lnTo>
                    <a:pt x="8127" y="657987"/>
                  </a:lnTo>
                  <a:lnTo>
                    <a:pt x="18033" y="703961"/>
                  </a:lnTo>
                  <a:lnTo>
                    <a:pt x="31622" y="748538"/>
                  </a:lnTo>
                  <a:lnTo>
                    <a:pt x="48767" y="791463"/>
                  </a:lnTo>
                  <a:lnTo>
                    <a:pt x="69214" y="832612"/>
                  </a:lnTo>
                  <a:lnTo>
                    <a:pt x="92836" y="871728"/>
                  </a:lnTo>
                  <a:lnTo>
                    <a:pt x="119379" y="908558"/>
                  </a:lnTo>
                  <a:lnTo>
                    <a:pt x="148843" y="943229"/>
                  </a:lnTo>
                  <a:lnTo>
                    <a:pt x="180975" y="975360"/>
                  </a:lnTo>
                  <a:lnTo>
                    <a:pt x="215645" y="1004824"/>
                  </a:lnTo>
                  <a:lnTo>
                    <a:pt x="252475" y="1031367"/>
                  </a:lnTo>
                  <a:lnTo>
                    <a:pt x="291591" y="1054989"/>
                  </a:lnTo>
                  <a:lnTo>
                    <a:pt x="332739" y="1075436"/>
                  </a:lnTo>
                  <a:lnTo>
                    <a:pt x="375665" y="1092581"/>
                  </a:lnTo>
                  <a:lnTo>
                    <a:pt x="420242" y="1106170"/>
                  </a:lnTo>
                  <a:lnTo>
                    <a:pt x="466216" y="1116076"/>
                  </a:lnTo>
                  <a:lnTo>
                    <a:pt x="513587" y="1122172"/>
                  </a:lnTo>
                  <a:lnTo>
                    <a:pt x="562101" y="1124204"/>
                  </a:lnTo>
                  <a:lnTo>
                    <a:pt x="610615" y="1122172"/>
                  </a:lnTo>
                  <a:lnTo>
                    <a:pt x="657986" y="1116076"/>
                  </a:lnTo>
                  <a:lnTo>
                    <a:pt x="703960" y="1106170"/>
                  </a:lnTo>
                  <a:lnTo>
                    <a:pt x="748537" y="1092581"/>
                  </a:lnTo>
                  <a:lnTo>
                    <a:pt x="791463" y="1075436"/>
                  </a:lnTo>
                  <a:lnTo>
                    <a:pt x="832611" y="1054989"/>
                  </a:lnTo>
                  <a:lnTo>
                    <a:pt x="871727" y="1031367"/>
                  </a:lnTo>
                  <a:lnTo>
                    <a:pt x="908557" y="1004824"/>
                  </a:lnTo>
                  <a:lnTo>
                    <a:pt x="943228" y="975360"/>
                  </a:lnTo>
                  <a:lnTo>
                    <a:pt x="975359" y="943229"/>
                  </a:lnTo>
                  <a:lnTo>
                    <a:pt x="1004823" y="908558"/>
                  </a:lnTo>
                  <a:lnTo>
                    <a:pt x="1031366" y="871728"/>
                  </a:lnTo>
                  <a:lnTo>
                    <a:pt x="1054988" y="832612"/>
                  </a:lnTo>
                  <a:lnTo>
                    <a:pt x="1075435" y="791463"/>
                  </a:lnTo>
                  <a:lnTo>
                    <a:pt x="1092580" y="748538"/>
                  </a:lnTo>
                  <a:lnTo>
                    <a:pt x="1106169" y="703961"/>
                  </a:lnTo>
                  <a:lnTo>
                    <a:pt x="1116076" y="657987"/>
                  </a:lnTo>
                  <a:lnTo>
                    <a:pt x="1122171" y="610616"/>
                  </a:lnTo>
                  <a:lnTo>
                    <a:pt x="1124203" y="562101"/>
                  </a:lnTo>
                  <a:lnTo>
                    <a:pt x="1122171" y="513588"/>
                  </a:lnTo>
                  <a:lnTo>
                    <a:pt x="1116076" y="466217"/>
                  </a:lnTo>
                  <a:lnTo>
                    <a:pt x="1106169" y="420243"/>
                  </a:lnTo>
                  <a:lnTo>
                    <a:pt x="1092580" y="375666"/>
                  </a:lnTo>
                  <a:lnTo>
                    <a:pt x="1075435" y="332740"/>
                  </a:lnTo>
                  <a:lnTo>
                    <a:pt x="1054988" y="291592"/>
                  </a:lnTo>
                  <a:lnTo>
                    <a:pt x="1031366" y="252475"/>
                  </a:lnTo>
                  <a:lnTo>
                    <a:pt x="1004823" y="215646"/>
                  </a:lnTo>
                  <a:lnTo>
                    <a:pt x="975359" y="180975"/>
                  </a:lnTo>
                  <a:lnTo>
                    <a:pt x="943228" y="148844"/>
                  </a:lnTo>
                  <a:lnTo>
                    <a:pt x="908557" y="119380"/>
                  </a:lnTo>
                  <a:lnTo>
                    <a:pt x="871727" y="92837"/>
                  </a:lnTo>
                  <a:lnTo>
                    <a:pt x="832611" y="69215"/>
                  </a:lnTo>
                  <a:lnTo>
                    <a:pt x="791463" y="48768"/>
                  </a:lnTo>
                  <a:lnTo>
                    <a:pt x="748537" y="31623"/>
                  </a:lnTo>
                  <a:lnTo>
                    <a:pt x="703960" y="18034"/>
                  </a:lnTo>
                  <a:lnTo>
                    <a:pt x="657986" y="8128"/>
                  </a:lnTo>
                  <a:lnTo>
                    <a:pt x="610615" y="2032"/>
                  </a:lnTo>
                  <a:lnTo>
                    <a:pt x="562101" y="0"/>
                  </a:lnTo>
                  <a:close/>
                </a:path>
              </a:pathLst>
            </a:custGeom>
            <a:solidFill>
              <a:srgbClr val="1D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21012" y="2577083"/>
              <a:ext cx="400685" cy="387350"/>
            </a:xfrm>
            <a:custGeom>
              <a:avLst/>
              <a:gdLst/>
              <a:ahLst/>
              <a:cxnLst/>
              <a:rect l="l" t="t" r="r" b="b"/>
              <a:pathLst>
                <a:path w="400684" h="387350">
                  <a:moveTo>
                    <a:pt x="294640" y="7874"/>
                  </a:moveTo>
                  <a:lnTo>
                    <a:pt x="286893" y="0"/>
                  </a:lnTo>
                  <a:lnTo>
                    <a:pt x="224155" y="0"/>
                  </a:lnTo>
                  <a:lnTo>
                    <a:pt x="224155" y="157353"/>
                  </a:lnTo>
                  <a:lnTo>
                    <a:pt x="223647" y="161036"/>
                  </a:lnTo>
                  <a:lnTo>
                    <a:pt x="222377" y="169799"/>
                  </a:lnTo>
                  <a:lnTo>
                    <a:pt x="214630" y="176022"/>
                  </a:lnTo>
                  <a:lnTo>
                    <a:pt x="79629" y="176022"/>
                  </a:lnTo>
                  <a:lnTo>
                    <a:pt x="71374" y="168656"/>
                  </a:lnTo>
                  <a:lnTo>
                    <a:pt x="71120" y="161036"/>
                  </a:lnTo>
                  <a:lnTo>
                    <a:pt x="70993" y="159004"/>
                  </a:lnTo>
                  <a:lnTo>
                    <a:pt x="72263" y="152019"/>
                  </a:lnTo>
                  <a:lnTo>
                    <a:pt x="76073" y="146304"/>
                  </a:lnTo>
                  <a:lnTo>
                    <a:pt x="81661" y="142494"/>
                  </a:lnTo>
                  <a:lnTo>
                    <a:pt x="88646" y="140970"/>
                  </a:lnTo>
                  <a:lnTo>
                    <a:pt x="213233" y="140970"/>
                  </a:lnTo>
                  <a:lnTo>
                    <a:pt x="219329" y="145034"/>
                  </a:lnTo>
                  <a:lnTo>
                    <a:pt x="222250" y="151003"/>
                  </a:lnTo>
                  <a:lnTo>
                    <a:pt x="223647" y="153924"/>
                  </a:lnTo>
                  <a:lnTo>
                    <a:pt x="224155" y="157353"/>
                  </a:lnTo>
                  <a:lnTo>
                    <a:pt x="224155" y="0"/>
                  </a:lnTo>
                  <a:lnTo>
                    <a:pt x="223901" y="0"/>
                  </a:lnTo>
                  <a:lnTo>
                    <a:pt x="223875" y="78727"/>
                  </a:lnTo>
                  <a:lnTo>
                    <a:pt x="223875" y="82042"/>
                  </a:lnTo>
                  <a:lnTo>
                    <a:pt x="223774" y="98044"/>
                  </a:lnTo>
                  <a:lnTo>
                    <a:pt x="215900" y="105918"/>
                  </a:lnTo>
                  <a:lnTo>
                    <a:pt x="79629" y="105918"/>
                  </a:lnTo>
                  <a:lnTo>
                    <a:pt x="71374" y="98425"/>
                  </a:lnTo>
                  <a:lnTo>
                    <a:pt x="70993" y="89027"/>
                  </a:lnTo>
                  <a:lnTo>
                    <a:pt x="72263" y="82042"/>
                  </a:lnTo>
                  <a:lnTo>
                    <a:pt x="76073" y="76200"/>
                  </a:lnTo>
                  <a:lnTo>
                    <a:pt x="81661" y="72263"/>
                  </a:lnTo>
                  <a:lnTo>
                    <a:pt x="88646" y="70866"/>
                  </a:lnTo>
                  <a:lnTo>
                    <a:pt x="215900" y="70866"/>
                  </a:lnTo>
                  <a:lnTo>
                    <a:pt x="223875" y="78727"/>
                  </a:lnTo>
                  <a:lnTo>
                    <a:pt x="223875" y="0"/>
                  </a:lnTo>
                  <a:lnTo>
                    <a:pt x="8001" y="0"/>
                  </a:lnTo>
                  <a:lnTo>
                    <a:pt x="0" y="7874"/>
                  </a:lnTo>
                  <a:lnTo>
                    <a:pt x="0" y="234188"/>
                  </a:lnTo>
                  <a:lnTo>
                    <a:pt x="8128" y="242189"/>
                  </a:lnTo>
                  <a:lnTo>
                    <a:pt x="42418" y="242189"/>
                  </a:lnTo>
                  <a:lnTo>
                    <a:pt x="42418" y="291846"/>
                  </a:lnTo>
                  <a:lnTo>
                    <a:pt x="44069" y="296418"/>
                  </a:lnTo>
                  <a:lnTo>
                    <a:pt x="50800" y="303276"/>
                  </a:lnTo>
                  <a:lnTo>
                    <a:pt x="55499" y="304927"/>
                  </a:lnTo>
                  <a:lnTo>
                    <a:pt x="63500" y="304927"/>
                  </a:lnTo>
                  <a:lnTo>
                    <a:pt x="67056" y="303911"/>
                  </a:lnTo>
                  <a:lnTo>
                    <a:pt x="70104" y="301752"/>
                  </a:lnTo>
                  <a:lnTo>
                    <a:pt x="155956" y="242189"/>
                  </a:lnTo>
                  <a:lnTo>
                    <a:pt x="286639" y="242189"/>
                  </a:lnTo>
                  <a:lnTo>
                    <a:pt x="294640" y="234188"/>
                  </a:lnTo>
                  <a:lnTo>
                    <a:pt x="294640" y="176022"/>
                  </a:lnTo>
                  <a:lnTo>
                    <a:pt x="294640" y="7874"/>
                  </a:lnTo>
                  <a:close/>
                </a:path>
                <a:path w="400684" h="387350">
                  <a:moveTo>
                    <a:pt x="400685" y="90043"/>
                  </a:moveTo>
                  <a:lnTo>
                    <a:pt x="392684" y="82169"/>
                  </a:lnTo>
                  <a:lnTo>
                    <a:pt x="330073" y="82169"/>
                  </a:lnTo>
                  <a:lnTo>
                    <a:pt x="330073" y="224409"/>
                  </a:lnTo>
                  <a:lnTo>
                    <a:pt x="325882" y="244983"/>
                  </a:lnTo>
                  <a:lnTo>
                    <a:pt x="314706" y="261874"/>
                  </a:lnTo>
                  <a:lnTo>
                    <a:pt x="297942" y="273177"/>
                  </a:lnTo>
                  <a:lnTo>
                    <a:pt x="277495" y="277368"/>
                  </a:lnTo>
                  <a:lnTo>
                    <a:pt x="169291" y="277368"/>
                  </a:lnTo>
                  <a:lnTo>
                    <a:pt x="112649" y="317373"/>
                  </a:lnTo>
                  <a:lnTo>
                    <a:pt x="115824" y="321564"/>
                  </a:lnTo>
                  <a:lnTo>
                    <a:pt x="120777" y="324231"/>
                  </a:lnTo>
                  <a:lnTo>
                    <a:pt x="245872" y="324231"/>
                  </a:lnTo>
                  <a:lnTo>
                    <a:pt x="333502" y="385953"/>
                  </a:lnTo>
                  <a:lnTo>
                    <a:pt x="337058" y="387096"/>
                  </a:lnTo>
                  <a:lnTo>
                    <a:pt x="344805" y="387096"/>
                  </a:lnTo>
                  <a:lnTo>
                    <a:pt x="348996" y="385572"/>
                  </a:lnTo>
                  <a:lnTo>
                    <a:pt x="355854" y="379095"/>
                  </a:lnTo>
                  <a:lnTo>
                    <a:pt x="357886" y="374142"/>
                  </a:lnTo>
                  <a:lnTo>
                    <a:pt x="357886" y="325120"/>
                  </a:lnTo>
                  <a:lnTo>
                    <a:pt x="392684" y="325120"/>
                  </a:lnTo>
                  <a:lnTo>
                    <a:pt x="400558" y="317119"/>
                  </a:lnTo>
                  <a:lnTo>
                    <a:pt x="400685" y="900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427211" y="3909821"/>
            <a:ext cx="327088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Add</a:t>
            </a:r>
            <a:r>
              <a:rPr sz="14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new</a:t>
            </a:r>
            <a:r>
              <a:rPr sz="1400" spc="-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student</a:t>
            </a:r>
            <a:r>
              <a:rPr sz="1400" spc="-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details</a:t>
            </a:r>
            <a:r>
              <a:rPr sz="1400" spc="-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table</a:t>
            </a:r>
            <a:r>
              <a:rPr sz="1400" spc="-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01F5F"/>
                </a:solidFill>
                <a:latin typeface="Arial MT"/>
                <a:cs typeface="Arial MT"/>
              </a:rPr>
              <a:t>store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course</a:t>
            </a:r>
            <a:r>
              <a:rPr sz="1400" spc="-6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info</a:t>
            </a:r>
            <a:r>
              <a:rPr sz="1400" spc="-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behavioral</a:t>
            </a:r>
            <a:r>
              <a:rPr sz="1400" spc="-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Arial MT"/>
                <a:cs typeface="Arial MT"/>
              </a:rPr>
              <a:t>data.</a:t>
            </a:r>
            <a:endParaRPr sz="1400">
              <a:latin typeface="Arial MT"/>
              <a:cs typeface="Arial MT"/>
            </a:endParaRPr>
          </a:p>
          <a:p>
            <a:pPr marL="299085" marR="7810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Improved</a:t>
            </a:r>
            <a:r>
              <a:rPr sz="1400" spc="-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schema</a:t>
            </a:r>
            <a:r>
              <a:rPr sz="1400" spc="-5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Arial MT"/>
                <a:cs typeface="Arial MT"/>
              </a:rPr>
              <a:t>tracking recommendations</a:t>
            </a:r>
            <a:r>
              <a:rPr sz="1400" spc="-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and</a:t>
            </a:r>
            <a:r>
              <a:rPr sz="14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1F5F"/>
                </a:solidFill>
                <a:latin typeface="Arial MT"/>
                <a:cs typeface="Arial MT"/>
              </a:rPr>
              <a:t>progress</a:t>
            </a:r>
            <a:r>
              <a:rPr sz="14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01F5F"/>
                </a:solidFill>
                <a:latin typeface="Arial MT"/>
                <a:cs typeface="Arial MT"/>
              </a:rPr>
              <a:t>over </a:t>
            </a:r>
            <a:r>
              <a:rPr sz="1400" spc="-10" dirty="0">
                <a:solidFill>
                  <a:srgbClr val="001F5F"/>
                </a:solidFill>
                <a:latin typeface="Arial MT"/>
                <a:cs typeface="Arial MT"/>
              </a:rPr>
              <a:t>time.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44204" y="3483990"/>
            <a:ext cx="2312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Database</a:t>
            </a:r>
            <a:r>
              <a:rPr sz="16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Enhancement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94519" y="0"/>
            <a:ext cx="2697480" cy="2057400"/>
            <a:chOff x="9494519" y="0"/>
            <a:chExt cx="2697480" cy="205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4519" y="0"/>
              <a:ext cx="2697479" cy="2057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1991" y="0"/>
              <a:ext cx="2350007" cy="1709927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5285231"/>
            <a:ext cx="4919980" cy="1572895"/>
            <a:chOff x="0" y="5285231"/>
            <a:chExt cx="4919980" cy="15728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5231"/>
              <a:ext cx="4919472" cy="15727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44895"/>
              <a:ext cx="4498848" cy="12131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623047" y="4511039"/>
            <a:ext cx="4569460" cy="2346960"/>
            <a:chOff x="7623047" y="4511039"/>
            <a:chExt cx="4569460" cy="234696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3047" y="4511039"/>
              <a:ext cx="4568952" cy="23469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519" y="4879847"/>
              <a:ext cx="4221480" cy="197815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0"/>
            <a:ext cx="12039600" cy="6742430"/>
            <a:chOff x="0" y="0"/>
            <a:chExt cx="12039600" cy="674243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148584" cy="2057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2761488" cy="1709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876" y="1054608"/>
              <a:ext cx="11888724" cy="30754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42659" y="1054608"/>
              <a:ext cx="5996178" cy="30746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3783" y="3572253"/>
              <a:ext cx="5993892" cy="31699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23032" y="3651503"/>
              <a:ext cx="5892546" cy="306857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69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95"/>
              </a:spcBef>
            </a:pPr>
            <a:r>
              <a:rPr sz="4000" spc="-114" dirty="0">
                <a:solidFill>
                  <a:srgbClr val="CCC1DA"/>
                </a:solidFill>
              </a:rPr>
              <a:t>User</a:t>
            </a:r>
            <a:r>
              <a:rPr sz="4000" spc="-190" dirty="0">
                <a:solidFill>
                  <a:srgbClr val="CCC1DA"/>
                </a:solidFill>
              </a:rPr>
              <a:t> </a:t>
            </a:r>
            <a:r>
              <a:rPr sz="4000" spc="-90" dirty="0">
                <a:solidFill>
                  <a:srgbClr val="CCC1DA"/>
                </a:solidFill>
              </a:rPr>
              <a:t>Dashboard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dirty="0"/>
              <a:t>Admin</a:t>
            </a:r>
            <a:r>
              <a:rPr spc="-35" dirty="0"/>
              <a:t> </a:t>
            </a:r>
            <a:r>
              <a:rPr spc="-10" dirty="0"/>
              <a:t>Dashboard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9479" y="4414520"/>
            <a:ext cx="1412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FFFFF"/>
                </a:solidFill>
                <a:latin typeface="Arial"/>
                <a:cs typeface="Arial"/>
              </a:rPr>
              <a:t>John</a:t>
            </a:r>
            <a:r>
              <a:rPr sz="2400" i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Doe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67027" y="1028700"/>
            <a:ext cx="9453880" cy="5050790"/>
            <a:chOff x="1367027" y="1028700"/>
            <a:chExt cx="9453880" cy="50507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027" y="1028700"/>
              <a:ext cx="9453372" cy="5050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999" y="1143000"/>
              <a:ext cx="9144000" cy="4826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F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863840" y="0"/>
            <a:ext cx="4328160" cy="2219325"/>
            <a:chOff x="7863840" y="0"/>
            <a:chExt cx="4328160" cy="2219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3840" y="0"/>
              <a:ext cx="4328159" cy="221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1312" y="0"/>
              <a:ext cx="3980688" cy="186842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4824983"/>
            <a:ext cx="3075940" cy="2033270"/>
            <a:chOff x="0" y="4824983"/>
            <a:chExt cx="3075940" cy="20332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24983"/>
              <a:ext cx="3075432" cy="2033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102351"/>
              <a:ext cx="2654808" cy="175564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708135" y="0"/>
            <a:ext cx="3484245" cy="1141730"/>
            <a:chOff x="8708135" y="0"/>
            <a:chExt cx="3484245" cy="114173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8135" y="0"/>
              <a:ext cx="3483864" cy="11414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99" y="0"/>
              <a:ext cx="3200400" cy="86258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0" y="0"/>
            <a:ext cx="2283460" cy="3011805"/>
            <a:chOff x="0" y="0"/>
            <a:chExt cx="2283460" cy="301180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2282952" cy="30114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914144" cy="26548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969263" cy="157886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562855" y="303275"/>
            <a:ext cx="7629525" cy="6555105"/>
            <a:chOff x="4562855" y="303275"/>
            <a:chExt cx="7629525" cy="655510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679" y="3709415"/>
              <a:ext cx="1798320" cy="31485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24744" y="3995927"/>
              <a:ext cx="1667255" cy="28620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45367" y="5090159"/>
              <a:ext cx="1246631" cy="17678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2855" y="5132818"/>
              <a:ext cx="7059930" cy="161467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39055" y="303275"/>
              <a:ext cx="4592574" cy="6372606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968755" y="3164205"/>
            <a:ext cx="24091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>
                <a:solidFill>
                  <a:srgbClr val="1D4EFF"/>
                </a:solidFill>
              </a:rPr>
              <a:t>New</a:t>
            </a:r>
            <a:r>
              <a:rPr spc="-170" dirty="0">
                <a:solidFill>
                  <a:srgbClr val="1D4EFF"/>
                </a:solidFill>
              </a:rPr>
              <a:t> </a:t>
            </a:r>
            <a:r>
              <a:rPr spc="-45" dirty="0">
                <a:solidFill>
                  <a:srgbClr val="1D4EFF"/>
                </a:solidFill>
              </a:rPr>
              <a:t>Student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D4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068823"/>
            <a:ext cx="3352800" cy="1789430"/>
            <a:chOff x="0" y="5068823"/>
            <a:chExt cx="3352800" cy="1789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68823"/>
              <a:ext cx="3352800" cy="17891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60847"/>
              <a:ext cx="3124200" cy="15971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891016" y="0"/>
            <a:ext cx="3301365" cy="1780539"/>
            <a:chOff x="8891016" y="0"/>
            <a:chExt cx="3301365" cy="17805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016" y="0"/>
              <a:ext cx="3300983" cy="17800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7800" y="0"/>
              <a:ext cx="3124200" cy="15971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56" y="5260846"/>
            <a:ext cx="1743456" cy="15758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34016" y="67056"/>
            <a:ext cx="2157983" cy="13441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95727" y="2057400"/>
            <a:ext cx="393192" cy="283463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094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Database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769479" y="4414520"/>
            <a:ext cx="1412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FFFFF"/>
                </a:solidFill>
                <a:latin typeface="Arial"/>
                <a:cs typeface="Arial"/>
              </a:rPr>
              <a:t>John</a:t>
            </a:r>
            <a:r>
              <a:rPr sz="2400" i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Doe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71600" y="827532"/>
            <a:ext cx="9633204" cy="5154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381"/>
          </a:xfrm>
          <a:custGeom>
            <a:avLst/>
            <a:gdLst/>
            <a:ahLst/>
            <a:cxnLst/>
            <a:rect l="l" t="t" r="r" b="b"/>
            <a:pathLst>
              <a:path w="12192000" h="6844665">
                <a:moveTo>
                  <a:pt x="12192000" y="0"/>
                </a:moveTo>
                <a:lnTo>
                  <a:pt x="0" y="0"/>
                </a:lnTo>
                <a:lnTo>
                  <a:pt x="0" y="6844283"/>
                </a:lnTo>
                <a:lnTo>
                  <a:pt x="12192000" y="68442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B5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270375" cy="2326005"/>
            <a:chOff x="0" y="0"/>
            <a:chExt cx="4270375" cy="2326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70248" cy="2325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61816" cy="197510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562088" y="5373623"/>
            <a:ext cx="4630420" cy="1484630"/>
            <a:chOff x="7562088" y="5373623"/>
            <a:chExt cx="4630420" cy="14846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2088" y="5373623"/>
              <a:ext cx="4629911" cy="1484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3152" y="5644895"/>
              <a:ext cx="4498848" cy="121310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0"/>
            <a:ext cx="2429510" cy="1618615"/>
            <a:chOff x="0" y="0"/>
            <a:chExt cx="2429510" cy="161861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429256" cy="16184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057400" cy="127406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05871" y="5330952"/>
            <a:ext cx="1170431" cy="12771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31" y="39623"/>
            <a:ext cx="1719072" cy="193547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2127" y="1144904"/>
            <a:ext cx="3337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0E216F"/>
                </a:solidFill>
              </a:rPr>
              <a:t>MILESTONES</a:t>
            </a:r>
            <a:r>
              <a:rPr sz="3600" spc="-150" dirty="0">
                <a:solidFill>
                  <a:srgbClr val="0E216F"/>
                </a:solidFill>
              </a:rPr>
              <a:t> </a:t>
            </a:r>
            <a:r>
              <a:rPr lang="en-US" sz="3600" spc="-50" dirty="0">
                <a:solidFill>
                  <a:srgbClr val="0E216F"/>
                </a:solidFill>
              </a:rPr>
              <a:t>3</a:t>
            </a:r>
            <a:endParaRPr sz="3600" dirty="0"/>
          </a:p>
        </p:txBody>
      </p:sp>
      <p:sp>
        <p:nvSpPr>
          <p:cNvPr id="15" name="object 15"/>
          <p:cNvSpPr txBox="1"/>
          <p:nvPr/>
        </p:nvSpPr>
        <p:spPr>
          <a:xfrm>
            <a:off x="1007465" y="3489197"/>
            <a:ext cx="3180715" cy="24564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User</a:t>
            </a:r>
            <a:r>
              <a:rPr sz="16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001F5F"/>
                </a:solidFill>
                <a:latin typeface="Arial"/>
                <a:cs typeface="Arial"/>
              </a:rPr>
              <a:t>Dashboard</a:t>
            </a:r>
            <a:endParaRPr lang="en-US" sz="1600" b="1" spc="-10" dirty="0" smtClean="0">
              <a:solidFill>
                <a:srgbClr val="001F5F"/>
              </a:solidFill>
              <a:latin typeface="Arial"/>
              <a:cs typeface="Arial"/>
            </a:endParaRPr>
          </a:p>
          <a:p>
            <a:pPr marL="509270">
              <a:lnSpc>
                <a:spcPct val="100000"/>
              </a:lnSpc>
              <a:spcBef>
                <a:spcPts val="95"/>
              </a:spcBef>
            </a:pPr>
            <a:endParaRPr sz="1600" dirty="0">
              <a:latin typeface="Arial"/>
              <a:cs typeface="Arial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The </a:t>
            </a:r>
            <a:r>
              <a:rPr lang="en-US" sz="1400" b="1" dirty="0" smtClean="0">
                <a:solidFill>
                  <a:srgbClr val="002060"/>
                </a:solidFill>
                <a:latin typeface="Arial MT"/>
              </a:rPr>
              <a:t>User Dashboard</a:t>
            </a: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 is now dynamic, fetching the list of assigned courses for the logged-in user directly from the database</a:t>
            </a:r>
            <a:r>
              <a:rPr lang="en-US" sz="1400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When an admin assigns a new course to a user, it immediately appears in that user's course list upon their next login or a page refresh.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731264" y="2252472"/>
            <a:ext cx="1125855" cy="1124585"/>
            <a:chOff x="1731264" y="2252472"/>
            <a:chExt cx="1125855" cy="1124585"/>
          </a:xfrm>
        </p:grpSpPr>
        <p:sp>
          <p:nvSpPr>
            <p:cNvPr id="17" name="object 17"/>
            <p:cNvSpPr/>
            <p:nvPr/>
          </p:nvSpPr>
          <p:spPr>
            <a:xfrm>
              <a:off x="1731264" y="2252472"/>
              <a:ext cx="1125855" cy="1124585"/>
            </a:xfrm>
            <a:custGeom>
              <a:avLst/>
              <a:gdLst/>
              <a:ahLst/>
              <a:cxnLst/>
              <a:rect l="l" t="t" r="r" b="b"/>
              <a:pathLst>
                <a:path w="1125855" h="1124585">
                  <a:moveTo>
                    <a:pt x="562863" y="0"/>
                  </a:moveTo>
                  <a:lnTo>
                    <a:pt x="514350" y="2031"/>
                  </a:lnTo>
                  <a:lnTo>
                    <a:pt x="466852" y="8127"/>
                  </a:lnTo>
                  <a:lnTo>
                    <a:pt x="420750" y="18033"/>
                  </a:lnTo>
                  <a:lnTo>
                    <a:pt x="376174" y="31623"/>
                  </a:lnTo>
                  <a:lnTo>
                    <a:pt x="333121" y="48767"/>
                  </a:lnTo>
                  <a:lnTo>
                    <a:pt x="291973" y="69214"/>
                  </a:lnTo>
                  <a:lnTo>
                    <a:pt x="252856" y="92837"/>
                  </a:lnTo>
                  <a:lnTo>
                    <a:pt x="215900" y="119379"/>
                  </a:lnTo>
                  <a:lnTo>
                    <a:pt x="181229" y="148843"/>
                  </a:lnTo>
                  <a:lnTo>
                    <a:pt x="149098" y="180975"/>
                  </a:lnTo>
                  <a:lnTo>
                    <a:pt x="119634" y="215645"/>
                  </a:lnTo>
                  <a:lnTo>
                    <a:pt x="92963" y="252475"/>
                  </a:lnTo>
                  <a:lnTo>
                    <a:pt x="69342" y="291591"/>
                  </a:lnTo>
                  <a:lnTo>
                    <a:pt x="48768" y="332739"/>
                  </a:lnTo>
                  <a:lnTo>
                    <a:pt x="31750" y="375665"/>
                  </a:lnTo>
                  <a:lnTo>
                    <a:pt x="18034" y="420242"/>
                  </a:lnTo>
                  <a:lnTo>
                    <a:pt x="8128" y="466216"/>
                  </a:lnTo>
                  <a:lnTo>
                    <a:pt x="2031" y="513588"/>
                  </a:lnTo>
                  <a:lnTo>
                    <a:pt x="0" y="562101"/>
                  </a:lnTo>
                  <a:lnTo>
                    <a:pt x="2031" y="610615"/>
                  </a:lnTo>
                  <a:lnTo>
                    <a:pt x="8128" y="657987"/>
                  </a:lnTo>
                  <a:lnTo>
                    <a:pt x="18034" y="703961"/>
                  </a:lnTo>
                  <a:lnTo>
                    <a:pt x="31750" y="748538"/>
                  </a:lnTo>
                  <a:lnTo>
                    <a:pt x="48768" y="791463"/>
                  </a:lnTo>
                  <a:lnTo>
                    <a:pt x="69342" y="832612"/>
                  </a:lnTo>
                  <a:lnTo>
                    <a:pt x="92963" y="871727"/>
                  </a:lnTo>
                  <a:lnTo>
                    <a:pt x="119634" y="908557"/>
                  </a:lnTo>
                  <a:lnTo>
                    <a:pt x="149098" y="943228"/>
                  </a:lnTo>
                  <a:lnTo>
                    <a:pt x="181229" y="975360"/>
                  </a:lnTo>
                  <a:lnTo>
                    <a:pt x="215900" y="1004824"/>
                  </a:lnTo>
                  <a:lnTo>
                    <a:pt x="252856" y="1031366"/>
                  </a:lnTo>
                  <a:lnTo>
                    <a:pt x="291973" y="1054989"/>
                  </a:lnTo>
                  <a:lnTo>
                    <a:pt x="333121" y="1075436"/>
                  </a:lnTo>
                  <a:lnTo>
                    <a:pt x="376174" y="1092580"/>
                  </a:lnTo>
                  <a:lnTo>
                    <a:pt x="420750" y="1106169"/>
                  </a:lnTo>
                  <a:lnTo>
                    <a:pt x="466852" y="1116076"/>
                  </a:lnTo>
                  <a:lnTo>
                    <a:pt x="514350" y="1122172"/>
                  </a:lnTo>
                  <a:lnTo>
                    <a:pt x="562863" y="1124203"/>
                  </a:lnTo>
                  <a:lnTo>
                    <a:pt x="611378" y="1122172"/>
                  </a:lnTo>
                  <a:lnTo>
                    <a:pt x="658876" y="1116076"/>
                  </a:lnTo>
                  <a:lnTo>
                    <a:pt x="704977" y="1106169"/>
                  </a:lnTo>
                  <a:lnTo>
                    <a:pt x="749554" y="1092580"/>
                  </a:lnTo>
                  <a:lnTo>
                    <a:pt x="792607" y="1075436"/>
                  </a:lnTo>
                  <a:lnTo>
                    <a:pt x="833755" y="1054989"/>
                  </a:lnTo>
                  <a:lnTo>
                    <a:pt x="872871" y="1031366"/>
                  </a:lnTo>
                  <a:lnTo>
                    <a:pt x="909828" y="1004824"/>
                  </a:lnTo>
                  <a:lnTo>
                    <a:pt x="944499" y="975360"/>
                  </a:lnTo>
                  <a:lnTo>
                    <a:pt x="976630" y="943228"/>
                  </a:lnTo>
                  <a:lnTo>
                    <a:pt x="1006094" y="908557"/>
                  </a:lnTo>
                  <a:lnTo>
                    <a:pt x="1032763" y="871727"/>
                  </a:lnTo>
                  <a:lnTo>
                    <a:pt x="1056386" y="832612"/>
                  </a:lnTo>
                  <a:lnTo>
                    <a:pt x="1076960" y="791463"/>
                  </a:lnTo>
                  <a:lnTo>
                    <a:pt x="1093978" y="748538"/>
                  </a:lnTo>
                  <a:lnTo>
                    <a:pt x="1107694" y="703961"/>
                  </a:lnTo>
                  <a:lnTo>
                    <a:pt x="1117600" y="657987"/>
                  </a:lnTo>
                  <a:lnTo>
                    <a:pt x="1123696" y="610615"/>
                  </a:lnTo>
                  <a:lnTo>
                    <a:pt x="1125728" y="562101"/>
                  </a:lnTo>
                  <a:lnTo>
                    <a:pt x="1123696" y="513588"/>
                  </a:lnTo>
                  <a:lnTo>
                    <a:pt x="1117600" y="466216"/>
                  </a:lnTo>
                  <a:lnTo>
                    <a:pt x="1107694" y="420242"/>
                  </a:lnTo>
                  <a:lnTo>
                    <a:pt x="1093978" y="375665"/>
                  </a:lnTo>
                  <a:lnTo>
                    <a:pt x="1076960" y="332739"/>
                  </a:lnTo>
                  <a:lnTo>
                    <a:pt x="1056386" y="291591"/>
                  </a:lnTo>
                  <a:lnTo>
                    <a:pt x="1032763" y="252475"/>
                  </a:lnTo>
                  <a:lnTo>
                    <a:pt x="1006094" y="215645"/>
                  </a:lnTo>
                  <a:lnTo>
                    <a:pt x="976630" y="180975"/>
                  </a:lnTo>
                  <a:lnTo>
                    <a:pt x="944499" y="148843"/>
                  </a:lnTo>
                  <a:lnTo>
                    <a:pt x="909828" y="119379"/>
                  </a:lnTo>
                  <a:lnTo>
                    <a:pt x="872871" y="92837"/>
                  </a:lnTo>
                  <a:lnTo>
                    <a:pt x="833755" y="69214"/>
                  </a:lnTo>
                  <a:lnTo>
                    <a:pt x="792607" y="48767"/>
                  </a:lnTo>
                  <a:lnTo>
                    <a:pt x="749554" y="31623"/>
                  </a:lnTo>
                  <a:lnTo>
                    <a:pt x="704977" y="18033"/>
                  </a:lnTo>
                  <a:lnTo>
                    <a:pt x="658876" y="8127"/>
                  </a:lnTo>
                  <a:lnTo>
                    <a:pt x="611378" y="2031"/>
                  </a:lnTo>
                  <a:lnTo>
                    <a:pt x="562863" y="0"/>
                  </a:lnTo>
                  <a:close/>
                </a:path>
              </a:pathLst>
            </a:custGeom>
            <a:solidFill>
              <a:srgbClr val="1D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2012" y="2685288"/>
              <a:ext cx="147827" cy="1478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29028" y="2592323"/>
              <a:ext cx="307975" cy="400685"/>
            </a:xfrm>
            <a:custGeom>
              <a:avLst/>
              <a:gdLst/>
              <a:ahLst/>
              <a:cxnLst/>
              <a:rect l="l" t="t" r="r" b="b"/>
              <a:pathLst>
                <a:path w="307975" h="400685">
                  <a:moveTo>
                    <a:pt x="164211" y="77216"/>
                  </a:moveTo>
                  <a:lnTo>
                    <a:pt x="159512" y="72517"/>
                  </a:lnTo>
                  <a:lnTo>
                    <a:pt x="147574" y="72517"/>
                  </a:lnTo>
                  <a:lnTo>
                    <a:pt x="142875" y="77216"/>
                  </a:lnTo>
                  <a:lnTo>
                    <a:pt x="142875" y="89154"/>
                  </a:lnTo>
                  <a:lnTo>
                    <a:pt x="147574" y="93853"/>
                  </a:lnTo>
                  <a:lnTo>
                    <a:pt x="159512" y="93853"/>
                  </a:lnTo>
                  <a:lnTo>
                    <a:pt x="164211" y="89154"/>
                  </a:lnTo>
                  <a:lnTo>
                    <a:pt x="164211" y="77216"/>
                  </a:lnTo>
                  <a:close/>
                </a:path>
                <a:path w="307975" h="400685">
                  <a:moveTo>
                    <a:pt x="188595" y="176911"/>
                  </a:moveTo>
                  <a:lnTo>
                    <a:pt x="185928" y="163703"/>
                  </a:lnTo>
                  <a:lnTo>
                    <a:pt x="178435" y="152908"/>
                  </a:lnTo>
                  <a:lnTo>
                    <a:pt x="167386" y="145669"/>
                  </a:lnTo>
                  <a:lnTo>
                    <a:pt x="153797" y="143002"/>
                  </a:lnTo>
                  <a:lnTo>
                    <a:pt x="140208" y="145669"/>
                  </a:lnTo>
                  <a:lnTo>
                    <a:pt x="129159" y="152908"/>
                  </a:lnTo>
                  <a:lnTo>
                    <a:pt x="121793" y="163703"/>
                  </a:lnTo>
                  <a:lnTo>
                    <a:pt x="119126" y="176911"/>
                  </a:lnTo>
                  <a:lnTo>
                    <a:pt x="119126" y="188214"/>
                  </a:lnTo>
                  <a:lnTo>
                    <a:pt x="188595" y="188214"/>
                  </a:lnTo>
                  <a:lnTo>
                    <a:pt x="188595" y="176911"/>
                  </a:lnTo>
                  <a:close/>
                </a:path>
                <a:path w="307975" h="400685">
                  <a:moveTo>
                    <a:pt x="259842" y="376936"/>
                  </a:moveTo>
                  <a:lnTo>
                    <a:pt x="28829" y="376936"/>
                  </a:lnTo>
                  <a:lnTo>
                    <a:pt x="23495" y="371729"/>
                  </a:lnTo>
                  <a:lnTo>
                    <a:pt x="23495" y="48768"/>
                  </a:lnTo>
                  <a:lnTo>
                    <a:pt x="5207" y="48768"/>
                  </a:lnTo>
                  <a:lnTo>
                    <a:pt x="0" y="53975"/>
                  </a:lnTo>
                  <a:lnTo>
                    <a:pt x="0" y="395224"/>
                  </a:lnTo>
                  <a:lnTo>
                    <a:pt x="5207" y="400304"/>
                  </a:lnTo>
                  <a:lnTo>
                    <a:pt x="254635" y="400304"/>
                  </a:lnTo>
                  <a:lnTo>
                    <a:pt x="259842" y="395224"/>
                  </a:lnTo>
                  <a:lnTo>
                    <a:pt x="259842" y="376936"/>
                  </a:lnTo>
                  <a:close/>
                </a:path>
                <a:path w="307975" h="400685">
                  <a:moveTo>
                    <a:pt x="305689" y="95250"/>
                  </a:moveTo>
                  <a:lnTo>
                    <a:pt x="217678" y="95250"/>
                  </a:lnTo>
                  <a:lnTo>
                    <a:pt x="212471" y="90043"/>
                  </a:lnTo>
                  <a:lnTo>
                    <a:pt x="212407" y="177419"/>
                  </a:lnTo>
                  <a:lnTo>
                    <a:pt x="212394" y="207975"/>
                  </a:lnTo>
                  <a:lnTo>
                    <a:pt x="212369" y="242062"/>
                  </a:lnTo>
                  <a:lnTo>
                    <a:pt x="212369" y="255244"/>
                  </a:lnTo>
                  <a:lnTo>
                    <a:pt x="212344" y="289179"/>
                  </a:lnTo>
                  <a:lnTo>
                    <a:pt x="212344" y="302260"/>
                  </a:lnTo>
                  <a:lnTo>
                    <a:pt x="207391" y="307467"/>
                  </a:lnTo>
                  <a:lnTo>
                    <a:pt x="101219" y="307467"/>
                  </a:lnTo>
                  <a:lnTo>
                    <a:pt x="96012" y="302260"/>
                  </a:lnTo>
                  <a:lnTo>
                    <a:pt x="96012" y="289179"/>
                  </a:lnTo>
                  <a:lnTo>
                    <a:pt x="101219" y="283972"/>
                  </a:lnTo>
                  <a:lnTo>
                    <a:pt x="207391" y="283972"/>
                  </a:lnTo>
                  <a:lnTo>
                    <a:pt x="212344" y="289179"/>
                  </a:lnTo>
                  <a:lnTo>
                    <a:pt x="212344" y="255282"/>
                  </a:lnTo>
                  <a:lnTo>
                    <a:pt x="207391" y="260350"/>
                  </a:lnTo>
                  <a:lnTo>
                    <a:pt x="101219" y="260350"/>
                  </a:lnTo>
                  <a:lnTo>
                    <a:pt x="96100" y="255244"/>
                  </a:lnTo>
                  <a:lnTo>
                    <a:pt x="96012" y="242062"/>
                  </a:lnTo>
                  <a:lnTo>
                    <a:pt x="101219" y="236728"/>
                  </a:lnTo>
                  <a:lnTo>
                    <a:pt x="207391" y="236728"/>
                  </a:lnTo>
                  <a:lnTo>
                    <a:pt x="212369" y="242062"/>
                  </a:lnTo>
                  <a:lnTo>
                    <a:pt x="212369" y="208013"/>
                  </a:lnTo>
                  <a:lnTo>
                    <a:pt x="207391" y="213233"/>
                  </a:lnTo>
                  <a:lnTo>
                    <a:pt x="101219" y="213233"/>
                  </a:lnTo>
                  <a:lnTo>
                    <a:pt x="96075" y="207975"/>
                  </a:lnTo>
                  <a:lnTo>
                    <a:pt x="96062" y="177419"/>
                  </a:lnTo>
                  <a:lnTo>
                    <a:pt x="100584" y="154813"/>
                  </a:lnTo>
                  <a:lnTo>
                    <a:pt x="113157" y="136017"/>
                  </a:lnTo>
                  <a:lnTo>
                    <a:pt x="131572" y="123444"/>
                  </a:lnTo>
                  <a:lnTo>
                    <a:pt x="154305" y="118745"/>
                  </a:lnTo>
                  <a:lnTo>
                    <a:pt x="140716" y="115951"/>
                  </a:lnTo>
                  <a:lnTo>
                    <a:pt x="129540" y="108458"/>
                  </a:lnTo>
                  <a:lnTo>
                    <a:pt x="122047" y="97155"/>
                  </a:lnTo>
                  <a:lnTo>
                    <a:pt x="119380" y="83439"/>
                  </a:lnTo>
                  <a:lnTo>
                    <a:pt x="122047" y="69723"/>
                  </a:lnTo>
                  <a:lnTo>
                    <a:pt x="129540" y="58420"/>
                  </a:lnTo>
                  <a:lnTo>
                    <a:pt x="140716" y="50800"/>
                  </a:lnTo>
                  <a:lnTo>
                    <a:pt x="154305" y="48006"/>
                  </a:lnTo>
                  <a:lnTo>
                    <a:pt x="167894" y="50800"/>
                  </a:lnTo>
                  <a:lnTo>
                    <a:pt x="178943" y="58420"/>
                  </a:lnTo>
                  <a:lnTo>
                    <a:pt x="186436" y="69723"/>
                  </a:lnTo>
                  <a:lnTo>
                    <a:pt x="189103" y="83439"/>
                  </a:lnTo>
                  <a:lnTo>
                    <a:pt x="186436" y="97155"/>
                  </a:lnTo>
                  <a:lnTo>
                    <a:pt x="178943" y="108458"/>
                  </a:lnTo>
                  <a:lnTo>
                    <a:pt x="167894" y="115951"/>
                  </a:lnTo>
                  <a:lnTo>
                    <a:pt x="154305" y="118745"/>
                  </a:lnTo>
                  <a:lnTo>
                    <a:pt x="176911" y="123444"/>
                  </a:lnTo>
                  <a:lnTo>
                    <a:pt x="195453" y="136017"/>
                  </a:lnTo>
                  <a:lnTo>
                    <a:pt x="207899" y="154813"/>
                  </a:lnTo>
                  <a:lnTo>
                    <a:pt x="212407" y="177419"/>
                  </a:lnTo>
                  <a:lnTo>
                    <a:pt x="212471" y="48006"/>
                  </a:lnTo>
                  <a:lnTo>
                    <a:pt x="212471" y="0"/>
                  </a:lnTo>
                  <a:lnTo>
                    <a:pt x="53975" y="0"/>
                  </a:lnTo>
                  <a:lnTo>
                    <a:pt x="48895" y="5334"/>
                  </a:lnTo>
                  <a:lnTo>
                    <a:pt x="48895" y="350266"/>
                  </a:lnTo>
                  <a:lnTo>
                    <a:pt x="53975" y="355473"/>
                  </a:lnTo>
                  <a:lnTo>
                    <a:pt x="300609" y="355473"/>
                  </a:lnTo>
                  <a:lnTo>
                    <a:pt x="305689" y="350266"/>
                  </a:lnTo>
                  <a:lnTo>
                    <a:pt x="305689" y="307467"/>
                  </a:lnTo>
                  <a:lnTo>
                    <a:pt x="305689" y="265303"/>
                  </a:lnTo>
                  <a:lnTo>
                    <a:pt x="305689" y="251587"/>
                  </a:lnTo>
                  <a:lnTo>
                    <a:pt x="265176" y="265303"/>
                  </a:lnTo>
                  <a:lnTo>
                    <a:pt x="258064" y="265303"/>
                  </a:lnTo>
                  <a:lnTo>
                    <a:pt x="230759" y="236728"/>
                  </a:lnTo>
                  <a:lnTo>
                    <a:pt x="230632" y="234950"/>
                  </a:lnTo>
                  <a:lnTo>
                    <a:pt x="232156" y="226949"/>
                  </a:lnTo>
                  <a:lnTo>
                    <a:pt x="236728" y="213233"/>
                  </a:lnTo>
                  <a:lnTo>
                    <a:pt x="246761" y="182499"/>
                  </a:lnTo>
                  <a:lnTo>
                    <a:pt x="305689" y="122936"/>
                  </a:lnTo>
                  <a:lnTo>
                    <a:pt x="305689" y="95250"/>
                  </a:lnTo>
                  <a:close/>
                </a:path>
                <a:path w="307975" h="400685">
                  <a:moveTo>
                    <a:pt x="307594" y="73279"/>
                  </a:moveTo>
                  <a:lnTo>
                    <a:pt x="235331" y="254"/>
                  </a:lnTo>
                  <a:lnTo>
                    <a:pt x="235331" y="73279"/>
                  </a:lnTo>
                  <a:lnTo>
                    <a:pt x="307594" y="732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530596" y="2244851"/>
            <a:ext cx="1125855" cy="1125855"/>
            <a:chOff x="5530596" y="2244851"/>
            <a:chExt cx="1125855" cy="1125855"/>
          </a:xfrm>
        </p:grpSpPr>
        <p:sp>
          <p:nvSpPr>
            <p:cNvPr id="21" name="object 21"/>
            <p:cNvSpPr/>
            <p:nvPr/>
          </p:nvSpPr>
          <p:spPr>
            <a:xfrm>
              <a:off x="5530596" y="2244851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562863" y="0"/>
                  </a:moveTo>
                  <a:lnTo>
                    <a:pt x="514350" y="2032"/>
                  </a:lnTo>
                  <a:lnTo>
                    <a:pt x="466851" y="8127"/>
                  </a:lnTo>
                  <a:lnTo>
                    <a:pt x="420750" y="18034"/>
                  </a:lnTo>
                  <a:lnTo>
                    <a:pt x="376174" y="31750"/>
                  </a:lnTo>
                  <a:lnTo>
                    <a:pt x="333120" y="48768"/>
                  </a:lnTo>
                  <a:lnTo>
                    <a:pt x="291973" y="69342"/>
                  </a:lnTo>
                  <a:lnTo>
                    <a:pt x="252856" y="92963"/>
                  </a:lnTo>
                  <a:lnTo>
                    <a:pt x="215900" y="119634"/>
                  </a:lnTo>
                  <a:lnTo>
                    <a:pt x="181228" y="149098"/>
                  </a:lnTo>
                  <a:lnTo>
                    <a:pt x="149098" y="181228"/>
                  </a:lnTo>
                  <a:lnTo>
                    <a:pt x="119633" y="215900"/>
                  </a:lnTo>
                  <a:lnTo>
                    <a:pt x="92963" y="252857"/>
                  </a:lnTo>
                  <a:lnTo>
                    <a:pt x="69341" y="291973"/>
                  </a:lnTo>
                  <a:lnTo>
                    <a:pt x="48767" y="333121"/>
                  </a:lnTo>
                  <a:lnTo>
                    <a:pt x="31750" y="376174"/>
                  </a:lnTo>
                  <a:lnTo>
                    <a:pt x="18033" y="420750"/>
                  </a:lnTo>
                  <a:lnTo>
                    <a:pt x="8127" y="466851"/>
                  </a:lnTo>
                  <a:lnTo>
                    <a:pt x="2031" y="514350"/>
                  </a:lnTo>
                  <a:lnTo>
                    <a:pt x="0" y="562863"/>
                  </a:lnTo>
                  <a:lnTo>
                    <a:pt x="2031" y="611377"/>
                  </a:lnTo>
                  <a:lnTo>
                    <a:pt x="8127" y="658876"/>
                  </a:lnTo>
                  <a:lnTo>
                    <a:pt x="18033" y="704976"/>
                  </a:lnTo>
                  <a:lnTo>
                    <a:pt x="31750" y="749553"/>
                  </a:lnTo>
                  <a:lnTo>
                    <a:pt x="48767" y="792607"/>
                  </a:lnTo>
                  <a:lnTo>
                    <a:pt x="69341" y="833755"/>
                  </a:lnTo>
                  <a:lnTo>
                    <a:pt x="92963" y="872871"/>
                  </a:lnTo>
                  <a:lnTo>
                    <a:pt x="119633" y="909827"/>
                  </a:lnTo>
                  <a:lnTo>
                    <a:pt x="149098" y="944499"/>
                  </a:lnTo>
                  <a:lnTo>
                    <a:pt x="181228" y="976630"/>
                  </a:lnTo>
                  <a:lnTo>
                    <a:pt x="215900" y="1006094"/>
                  </a:lnTo>
                  <a:lnTo>
                    <a:pt x="252856" y="1032763"/>
                  </a:lnTo>
                  <a:lnTo>
                    <a:pt x="291973" y="1056386"/>
                  </a:lnTo>
                  <a:lnTo>
                    <a:pt x="333120" y="1076960"/>
                  </a:lnTo>
                  <a:lnTo>
                    <a:pt x="376174" y="1093977"/>
                  </a:lnTo>
                  <a:lnTo>
                    <a:pt x="420750" y="1107694"/>
                  </a:lnTo>
                  <a:lnTo>
                    <a:pt x="466851" y="1117600"/>
                  </a:lnTo>
                  <a:lnTo>
                    <a:pt x="514350" y="1123696"/>
                  </a:lnTo>
                  <a:lnTo>
                    <a:pt x="562863" y="1125727"/>
                  </a:lnTo>
                  <a:lnTo>
                    <a:pt x="611377" y="1123696"/>
                  </a:lnTo>
                  <a:lnTo>
                    <a:pt x="658876" y="1117600"/>
                  </a:lnTo>
                  <a:lnTo>
                    <a:pt x="704976" y="1107694"/>
                  </a:lnTo>
                  <a:lnTo>
                    <a:pt x="749553" y="1093977"/>
                  </a:lnTo>
                  <a:lnTo>
                    <a:pt x="792606" y="1076960"/>
                  </a:lnTo>
                  <a:lnTo>
                    <a:pt x="833754" y="1056386"/>
                  </a:lnTo>
                  <a:lnTo>
                    <a:pt x="872870" y="1032763"/>
                  </a:lnTo>
                  <a:lnTo>
                    <a:pt x="909827" y="1006094"/>
                  </a:lnTo>
                  <a:lnTo>
                    <a:pt x="944499" y="976630"/>
                  </a:lnTo>
                  <a:lnTo>
                    <a:pt x="976629" y="944499"/>
                  </a:lnTo>
                  <a:lnTo>
                    <a:pt x="1006094" y="909827"/>
                  </a:lnTo>
                  <a:lnTo>
                    <a:pt x="1032763" y="872871"/>
                  </a:lnTo>
                  <a:lnTo>
                    <a:pt x="1056385" y="833755"/>
                  </a:lnTo>
                  <a:lnTo>
                    <a:pt x="1076959" y="792607"/>
                  </a:lnTo>
                  <a:lnTo>
                    <a:pt x="1093977" y="749553"/>
                  </a:lnTo>
                  <a:lnTo>
                    <a:pt x="1107694" y="704976"/>
                  </a:lnTo>
                  <a:lnTo>
                    <a:pt x="1117600" y="658876"/>
                  </a:lnTo>
                  <a:lnTo>
                    <a:pt x="1123696" y="611377"/>
                  </a:lnTo>
                  <a:lnTo>
                    <a:pt x="1125727" y="562863"/>
                  </a:lnTo>
                  <a:lnTo>
                    <a:pt x="1123696" y="514350"/>
                  </a:lnTo>
                  <a:lnTo>
                    <a:pt x="1117600" y="466851"/>
                  </a:lnTo>
                  <a:lnTo>
                    <a:pt x="1107694" y="420750"/>
                  </a:lnTo>
                  <a:lnTo>
                    <a:pt x="1093977" y="376174"/>
                  </a:lnTo>
                  <a:lnTo>
                    <a:pt x="1076959" y="333121"/>
                  </a:lnTo>
                  <a:lnTo>
                    <a:pt x="1056385" y="291973"/>
                  </a:lnTo>
                  <a:lnTo>
                    <a:pt x="1032763" y="252857"/>
                  </a:lnTo>
                  <a:lnTo>
                    <a:pt x="1006094" y="215900"/>
                  </a:lnTo>
                  <a:lnTo>
                    <a:pt x="976629" y="181228"/>
                  </a:lnTo>
                  <a:lnTo>
                    <a:pt x="944499" y="149098"/>
                  </a:lnTo>
                  <a:lnTo>
                    <a:pt x="909827" y="119634"/>
                  </a:lnTo>
                  <a:lnTo>
                    <a:pt x="872870" y="92963"/>
                  </a:lnTo>
                  <a:lnTo>
                    <a:pt x="833754" y="69342"/>
                  </a:lnTo>
                  <a:lnTo>
                    <a:pt x="792606" y="48768"/>
                  </a:lnTo>
                  <a:lnTo>
                    <a:pt x="749553" y="31750"/>
                  </a:lnTo>
                  <a:lnTo>
                    <a:pt x="704976" y="18034"/>
                  </a:lnTo>
                  <a:lnTo>
                    <a:pt x="658876" y="8127"/>
                  </a:lnTo>
                  <a:lnTo>
                    <a:pt x="611377" y="2032"/>
                  </a:lnTo>
                  <a:lnTo>
                    <a:pt x="562863" y="0"/>
                  </a:lnTo>
                  <a:close/>
                </a:path>
              </a:pathLst>
            </a:custGeom>
            <a:solidFill>
              <a:srgbClr val="1D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13120" y="2618231"/>
              <a:ext cx="400685" cy="388620"/>
            </a:xfrm>
            <a:custGeom>
              <a:avLst/>
              <a:gdLst/>
              <a:ahLst/>
              <a:cxnLst/>
              <a:rect l="l" t="t" r="r" b="b"/>
              <a:pathLst>
                <a:path w="400685" h="388619">
                  <a:moveTo>
                    <a:pt x="294640" y="7874"/>
                  </a:moveTo>
                  <a:lnTo>
                    <a:pt x="286893" y="0"/>
                  </a:lnTo>
                  <a:lnTo>
                    <a:pt x="224155" y="0"/>
                  </a:lnTo>
                  <a:lnTo>
                    <a:pt x="224155" y="157988"/>
                  </a:lnTo>
                  <a:lnTo>
                    <a:pt x="223647" y="161671"/>
                  </a:lnTo>
                  <a:lnTo>
                    <a:pt x="222377" y="170434"/>
                  </a:lnTo>
                  <a:lnTo>
                    <a:pt x="214630" y="176657"/>
                  </a:lnTo>
                  <a:lnTo>
                    <a:pt x="79629" y="176657"/>
                  </a:lnTo>
                  <a:lnTo>
                    <a:pt x="71374" y="169291"/>
                  </a:lnTo>
                  <a:lnTo>
                    <a:pt x="71120" y="161671"/>
                  </a:lnTo>
                  <a:lnTo>
                    <a:pt x="70993" y="159639"/>
                  </a:lnTo>
                  <a:lnTo>
                    <a:pt x="72263" y="152654"/>
                  </a:lnTo>
                  <a:lnTo>
                    <a:pt x="76073" y="146939"/>
                  </a:lnTo>
                  <a:lnTo>
                    <a:pt x="81661" y="143002"/>
                  </a:lnTo>
                  <a:lnTo>
                    <a:pt x="88646" y="141605"/>
                  </a:lnTo>
                  <a:lnTo>
                    <a:pt x="213233" y="141605"/>
                  </a:lnTo>
                  <a:lnTo>
                    <a:pt x="219329" y="145669"/>
                  </a:lnTo>
                  <a:lnTo>
                    <a:pt x="222250" y="151638"/>
                  </a:lnTo>
                  <a:lnTo>
                    <a:pt x="223647" y="154559"/>
                  </a:lnTo>
                  <a:lnTo>
                    <a:pt x="224155" y="157988"/>
                  </a:lnTo>
                  <a:lnTo>
                    <a:pt x="224155" y="0"/>
                  </a:lnTo>
                  <a:lnTo>
                    <a:pt x="223901" y="0"/>
                  </a:lnTo>
                  <a:lnTo>
                    <a:pt x="223786" y="78905"/>
                  </a:lnTo>
                  <a:lnTo>
                    <a:pt x="223774" y="98425"/>
                  </a:lnTo>
                  <a:lnTo>
                    <a:pt x="215900" y="106299"/>
                  </a:lnTo>
                  <a:lnTo>
                    <a:pt x="79629" y="106299"/>
                  </a:lnTo>
                  <a:lnTo>
                    <a:pt x="71374" y="98806"/>
                  </a:lnTo>
                  <a:lnTo>
                    <a:pt x="70993" y="89408"/>
                  </a:lnTo>
                  <a:lnTo>
                    <a:pt x="72263" y="82296"/>
                  </a:lnTo>
                  <a:lnTo>
                    <a:pt x="76073" y="76454"/>
                  </a:lnTo>
                  <a:lnTo>
                    <a:pt x="81661" y="72517"/>
                  </a:lnTo>
                  <a:lnTo>
                    <a:pt x="88646" y="71120"/>
                  </a:lnTo>
                  <a:lnTo>
                    <a:pt x="215900" y="71120"/>
                  </a:lnTo>
                  <a:lnTo>
                    <a:pt x="223786" y="78905"/>
                  </a:lnTo>
                  <a:lnTo>
                    <a:pt x="223786" y="0"/>
                  </a:lnTo>
                  <a:lnTo>
                    <a:pt x="8001" y="0"/>
                  </a:lnTo>
                  <a:lnTo>
                    <a:pt x="0" y="7874"/>
                  </a:lnTo>
                  <a:lnTo>
                    <a:pt x="0" y="235077"/>
                  </a:lnTo>
                  <a:lnTo>
                    <a:pt x="8128" y="243078"/>
                  </a:lnTo>
                  <a:lnTo>
                    <a:pt x="42418" y="243078"/>
                  </a:lnTo>
                  <a:lnTo>
                    <a:pt x="42418" y="292989"/>
                  </a:lnTo>
                  <a:lnTo>
                    <a:pt x="44069" y="297561"/>
                  </a:lnTo>
                  <a:lnTo>
                    <a:pt x="50800" y="304419"/>
                  </a:lnTo>
                  <a:lnTo>
                    <a:pt x="55499" y="306197"/>
                  </a:lnTo>
                  <a:lnTo>
                    <a:pt x="63500" y="306197"/>
                  </a:lnTo>
                  <a:lnTo>
                    <a:pt x="67056" y="305054"/>
                  </a:lnTo>
                  <a:lnTo>
                    <a:pt x="70104" y="302895"/>
                  </a:lnTo>
                  <a:lnTo>
                    <a:pt x="155956" y="243078"/>
                  </a:lnTo>
                  <a:lnTo>
                    <a:pt x="286639" y="243078"/>
                  </a:lnTo>
                  <a:lnTo>
                    <a:pt x="294640" y="235077"/>
                  </a:lnTo>
                  <a:lnTo>
                    <a:pt x="294640" y="176657"/>
                  </a:lnTo>
                  <a:lnTo>
                    <a:pt x="294640" y="7874"/>
                  </a:lnTo>
                  <a:close/>
                </a:path>
                <a:path w="400685" h="388619">
                  <a:moveTo>
                    <a:pt x="400685" y="90424"/>
                  </a:moveTo>
                  <a:lnTo>
                    <a:pt x="392684" y="82423"/>
                  </a:lnTo>
                  <a:lnTo>
                    <a:pt x="330073" y="82423"/>
                  </a:lnTo>
                  <a:lnTo>
                    <a:pt x="330073" y="225298"/>
                  </a:lnTo>
                  <a:lnTo>
                    <a:pt x="325882" y="245999"/>
                  </a:lnTo>
                  <a:lnTo>
                    <a:pt x="314706" y="262890"/>
                  </a:lnTo>
                  <a:lnTo>
                    <a:pt x="297942" y="274320"/>
                  </a:lnTo>
                  <a:lnTo>
                    <a:pt x="277495" y="278511"/>
                  </a:lnTo>
                  <a:lnTo>
                    <a:pt x="169291" y="278511"/>
                  </a:lnTo>
                  <a:lnTo>
                    <a:pt x="112649" y="318643"/>
                  </a:lnTo>
                  <a:lnTo>
                    <a:pt x="115824" y="322834"/>
                  </a:lnTo>
                  <a:lnTo>
                    <a:pt x="120777" y="325501"/>
                  </a:lnTo>
                  <a:lnTo>
                    <a:pt x="245872" y="325501"/>
                  </a:lnTo>
                  <a:lnTo>
                    <a:pt x="333502" y="387477"/>
                  </a:lnTo>
                  <a:lnTo>
                    <a:pt x="337058" y="388620"/>
                  </a:lnTo>
                  <a:lnTo>
                    <a:pt x="344805" y="388620"/>
                  </a:lnTo>
                  <a:lnTo>
                    <a:pt x="348996" y="387096"/>
                  </a:lnTo>
                  <a:lnTo>
                    <a:pt x="355854" y="380619"/>
                  </a:lnTo>
                  <a:lnTo>
                    <a:pt x="357886" y="375666"/>
                  </a:lnTo>
                  <a:lnTo>
                    <a:pt x="357886" y="326390"/>
                  </a:lnTo>
                  <a:lnTo>
                    <a:pt x="392684" y="326390"/>
                  </a:lnTo>
                  <a:lnTo>
                    <a:pt x="400558" y="318389"/>
                  </a:lnTo>
                  <a:lnTo>
                    <a:pt x="400685" y="904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95836" y="3980999"/>
            <a:ext cx="3074035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Enhanced the </a:t>
            </a:r>
            <a:r>
              <a:rPr lang="en-US" sz="1400" b="1" dirty="0" smtClean="0">
                <a:solidFill>
                  <a:srgbClr val="002060"/>
                </a:solidFill>
                <a:latin typeface="Arial MT"/>
              </a:rPr>
              <a:t>'New Student'</a:t>
            </a: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 functionality to allow admins to assign a course when creating a new student record.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The dashboard now provides a unified view of all individual </a:t>
            </a:r>
            <a:r>
              <a:rPr lang="en-US" sz="1400" b="1" dirty="0" smtClean="0">
                <a:solidFill>
                  <a:srgbClr val="002060"/>
                </a:solidFill>
                <a:latin typeface="Arial MT"/>
              </a:rPr>
              <a:t>student-course enrollments</a:t>
            </a: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 and their real-time progress.</a:t>
            </a:r>
          </a:p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  <a:tabLst>
                <a:tab pos="299085" algn="l"/>
              </a:tabLst>
            </a:pPr>
            <a:endParaRPr sz="1400" dirty="0">
              <a:solidFill>
                <a:srgbClr val="002060"/>
              </a:solidFill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62550" y="3479038"/>
            <a:ext cx="17722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Admin</a:t>
            </a:r>
            <a:r>
              <a:rPr sz="16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Dashboard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38488" y="2203704"/>
            <a:ext cx="1124585" cy="1124585"/>
            <a:chOff x="9238488" y="2203704"/>
            <a:chExt cx="1124585" cy="1124585"/>
          </a:xfrm>
        </p:grpSpPr>
        <p:sp>
          <p:nvSpPr>
            <p:cNvPr id="26" name="object 26"/>
            <p:cNvSpPr/>
            <p:nvPr/>
          </p:nvSpPr>
          <p:spPr>
            <a:xfrm>
              <a:off x="9238488" y="2203704"/>
              <a:ext cx="1124585" cy="1124585"/>
            </a:xfrm>
            <a:custGeom>
              <a:avLst/>
              <a:gdLst/>
              <a:ahLst/>
              <a:cxnLst/>
              <a:rect l="l" t="t" r="r" b="b"/>
              <a:pathLst>
                <a:path w="1124584" h="1124585">
                  <a:moveTo>
                    <a:pt x="562101" y="0"/>
                  </a:moveTo>
                  <a:lnTo>
                    <a:pt x="513587" y="2032"/>
                  </a:lnTo>
                  <a:lnTo>
                    <a:pt x="466216" y="8128"/>
                  </a:lnTo>
                  <a:lnTo>
                    <a:pt x="420242" y="18034"/>
                  </a:lnTo>
                  <a:lnTo>
                    <a:pt x="375665" y="31623"/>
                  </a:lnTo>
                  <a:lnTo>
                    <a:pt x="332739" y="48768"/>
                  </a:lnTo>
                  <a:lnTo>
                    <a:pt x="291591" y="69215"/>
                  </a:lnTo>
                  <a:lnTo>
                    <a:pt x="252475" y="92837"/>
                  </a:lnTo>
                  <a:lnTo>
                    <a:pt x="215645" y="119380"/>
                  </a:lnTo>
                  <a:lnTo>
                    <a:pt x="180975" y="148844"/>
                  </a:lnTo>
                  <a:lnTo>
                    <a:pt x="148843" y="180975"/>
                  </a:lnTo>
                  <a:lnTo>
                    <a:pt x="119379" y="215646"/>
                  </a:lnTo>
                  <a:lnTo>
                    <a:pt x="92836" y="252475"/>
                  </a:lnTo>
                  <a:lnTo>
                    <a:pt x="69214" y="291592"/>
                  </a:lnTo>
                  <a:lnTo>
                    <a:pt x="48767" y="332740"/>
                  </a:lnTo>
                  <a:lnTo>
                    <a:pt x="31622" y="375666"/>
                  </a:lnTo>
                  <a:lnTo>
                    <a:pt x="18033" y="420243"/>
                  </a:lnTo>
                  <a:lnTo>
                    <a:pt x="8127" y="466217"/>
                  </a:lnTo>
                  <a:lnTo>
                    <a:pt x="2031" y="513588"/>
                  </a:lnTo>
                  <a:lnTo>
                    <a:pt x="0" y="562101"/>
                  </a:lnTo>
                  <a:lnTo>
                    <a:pt x="2031" y="610616"/>
                  </a:lnTo>
                  <a:lnTo>
                    <a:pt x="8127" y="657987"/>
                  </a:lnTo>
                  <a:lnTo>
                    <a:pt x="18033" y="703961"/>
                  </a:lnTo>
                  <a:lnTo>
                    <a:pt x="31622" y="748538"/>
                  </a:lnTo>
                  <a:lnTo>
                    <a:pt x="48767" y="791463"/>
                  </a:lnTo>
                  <a:lnTo>
                    <a:pt x="69214" y="832612"/>
                  </a:lnTo>
                  <a:lnTo>
                    <a:pt x="92836" y="871728"/>
                  </a:lnTo>
                  <a:lnTo>
                    <a:pt x="119379" y="908558"/>
                  </a:lnTo>
                  <a:lnTo>
                    <a:pt x="148843" y="943229"/>
                  </a:lnTo>
                  <a:lnTo>
                    <a:pt x="180975" y="975360"/>
                  </a:lnTo>
                  <a:lnTo>
                    <a:pt x="215645" y="1004824"/>
                  </a:lnTo>
                  <a:lnTo>
                    <a:pt x="252475" y="1031367"/>
                  </a:lnTo>
                  <a:lnTo>
                    <a:pt x="291591" y="1054989"/>
                  </a:lnTo>
                  <a:lnTo>
                    <a:pt x="332739" y="1075436"/>
                  </a:lnTo>
                  <a:lnTo>
                    <a:pt x="375665" y="1092581"/>
                  </a:lnTo>
                  <a:lnTo>
                    <a:pt x="420242" y="1106170"/>
                  </a:lnTo>
                  <a:lnTo>
                    <a:pt x="466216" y="1116076"/>
                  </a:lnTo>
                  <a:lnTo>
                    <a:pt x="513587" y="1122172"/>
                  </a:lnTo>
                  <a:lnTo>
                    <a:pt x="562101" y="1124204"/>
                  </a:lnTo>
                  <a:lnTo>
                    <a:pt x="610615" y="1122172"/>
                  </a:lnTo>
                  <a:lnTo>
                    <a:pt x="657986" y="1116076"/>
                  </a:lnTo>
                  <a:lnTo>
                    <a:pt x="703960" y="1106170"/>
                  </a:lnTo>
                  <a:lnTo>
                    <a:pt x="748537" y="1092581"/>
                  </a:lnTo>
                  <a:lnTo>
                    <a:pt x="791463" y="1075436"/>
                  </a:lnTo>
                  <a:lnTo>
                    <a:pt x="832611" y="1054989"/>
                  </a:lnTo>
                  <a:lnTo>
                    <a:pt x="871727" y="1031367"/>
                  </a:lnTo>
                  <a:lnTo>
                    <a:pt x="908557" y="1004824"/>
                  </a:lnTo>
                  <a:lnTo>
                    <a:pt x="943228" y="975360"/>
                  </a:lnTo>
                  <a:lnTo>
                    <a:pt x="975359" y="943229"/>
                  </a:lnTo>
                  <a:lnTo>
                    <a:pt x="1004823" y="908558"/>
                  </a:lnTo>
                  <a:lnTo>
                    <a:pt x="1031366" y="871728"/>
                  </a:lnTo>
                  <a:lnTo>
                    <a:pt x="1054988" y="832612"/>
                  </a:lnTo>
                  <a:lnTo>
                    <a:pt x="1075435" y="791463"/>
                  </a:lnTo>
                  <a:lnTo>
                    <a:pt x="1092580" y="748538"/>
                  </a:lnTo>
                  <a:lnTo>
                    <a:pt x="1106169" y="703961"/>
                  </a:lnTo>
                  <a:lnTo>
                    <a:pt x="1116076" y="657987"/>
                  </a:lnTo>
                  <a:lnTo>
                    <a:pt x="1122171" y="610616"/>
                  </a:lnTo>
                  <a:lnTo>
                    <a:pt x="1124203" y="562101"/>
                  </a:lnTo>
                  <a:lnTo>
                    <a:pt x="1122171" y="513588"/>
                  </a:lnTo>
                  <a:lnTo>
                    <a:pt x="1116076" y="466217"/>
                  </a:lnTo>
                  <a:lnTo>
                    <a:pt x="1106169" y="420243"/>
                  </a:lnTo>
                  <a:lnTo>
                    <a:pt x="1092580" y="375666"/>
                  </a:lnTo>
                  <a:lnTo>
                    <a:pt x="1075435" y="332740"/>
                  </a:lnTo>
                  <a:lnTo>
                    <a:pt x="1054988" y="291592"/>
                  </a:lnTo>
                  <a:lnTo>
                    <a:pt x="1031366" y="252475"/>
                  </a:lnTo>
                  <a:lnTo>
                    <a:pt x="1004823" y="215646"/>
                  </a:lnTo>
                  <a:lnTo>
                    <a:pt x="975359" y="180975"/>
                  </a:lnTo>
                  <a:lnTo>
                    <a:pt x="943228" y="148844"/>
                  </a:lnTo>
                  <a:lnTo>
                    <a:pt x="908557" y="119380"/>
                  </a:lnTo>
                  <a:lnTo>
                    <a:pt x="871727" y="92837"/>
                  </a:lnTo>
                  <a:lnTo>
                    <a:pt x="832611" y="69215"/>
                  </a:lnTo>
                  <a:lnTo>
                    <a:pt x="791463" y="48768"/>
                  </a:lnTo>
                  <a:lnTo>
                    <a:pt x="748537" y="31623"/>
                  </a:lnTo>
                  <a:lnTo>
                    <a:pt x="703960" y="18034"/>
                  </a:lnTo>
                  <a:lnTo>
                    <a:pt x="657986" y="8128"/>
                  </a:lnTo>
                  <a:lnTo>
                    <a:pt x="610615" y="2032"/>
                  </a:lnTo>
                  <a:lnTo>
                    <a:pt x="562101" y="0"/>
                  </a:lnTo>
                  <a:close/>
                </a:path>
              </a:pathLst>
            </a:custGeom>
            <a:solidFill>
              <a:srgbClr val="1D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21012" y="2577083"/>
              <a:ext cx="400685" cy="387350"/>
            </a:xfrm>
            <a:custGeom>
              <a:avLst/>
              <a:gdLst/>
              <a:ahLst/>
              <a:cxnLst/>
              <a:rect l="l" t="t" r="r" b="b"/>
              <a:pathLst>
                <a:path w="400684" h="387350">
                  <a:moveTo>
                    <a:pt x="294640" y="7874"/>
                  </a:moveTo>
                  <a:lnTo>
                    <a:pt x="286893" y="0"/>
                  </a:lnTo>
                  <a:lnTo>
                    <a:pt x="224155" y="0"/>
                  </a:lnTo>
                  <a:lnTo>
                    <a:pt x="224155" y="157353"/>
                  </a:lnTo>
                  <a:lnTo>
                    <a:pt x="223647" y="161036"/>
                  </a:lnTo>
                  <a:lnTo>
                    <a:pt x="222377" y="169799"/>
                  </a:lnTo>
                  <a:lnTo>
                    <a:pt x="214630" y="176022"/>
                  </a:lnTo>
                  <a:lnTo>
                    <a:pt x="79629" y="176022"/>
                  </a:lnTo>
                  <a:lnTo>
                    <a:pt x="71374" y="168656"/>
                  </a:lnTo>
                  <a:lnTo>
                    <a:pt x="71120" y="161036"/>
                  </a:lnTo>
                  <a:lnTo>
                    <a:pt x="70993" y="159004"/>
                  </a:lnTo>
                  <a:lnTo>
                    <a:pt x="72263" y="152019"/>
                  </a:lnTo>
                  <a:lnTo>
                    <a:pt x="76073" y="146304"/>
                  </a:lnTo>
                  <a:lnTo>
                    <a:pt x="81661" y="142494"/>
                  </a:lnTo>
                  <a:lnTo>
                    <a:pt x="88646" y="140970"/>
                  </a:lnTo>
                  <a:lnTo>
                    <a:pt x="213233" y="140970"/>
                  </a:lnTo>
                  <a:lnTo>
                    <a:pt x="219329" y="145034"/>
                  </a:lnTo>
                  <a:lnTo>
                    <a:pt x="222250" y="151003"/>
                  </a:lnTo>
                  <a:lnTo>
                    <a:pt x="223647" y="153924"/>
                  </a:lnTo>
                  <a:lnTo>
                    <a:pt x="224155" y="157353"/>
                  </a:lnTo>
                  <a:lnTo>
                    <a:pt x="224155" y="0"/>
                  </a:lnTo>
                  <a:lnTo>
                    <a:pt x="223901" y="0"/>
                  </a:lnTo>
                  <a:lnTo>
                    <a:pt x="223875" y="78727"/>
                  </a:lnTo>
                  <a:lnTo>
                    <a:pt x="223875" y="82042"/>
                  </a:lnTo>
                  <a:lnTo>
                    <a:pt x="223774" y="98044"/>
                  </a:lnTo>
                  <a:lnTo>
                    <a:pt x="215900" y="105918"/>
                  </a:lnTo>
                  <a:lnTo>
                    <a:pt x="79629" y="105918"/>
                  </a:lnTo>
                  <a:lnTo>
                    <a:pt x="71374" y="98425"/>
                  </a:lnTo>
                  <a:lnTo>
                    <a:pt x="70993" y="89027"/>
                  </a:lnTo>
                  <a:lnTo>
                    <a:pt x="72263" y="82042"/>
                  </a:lnTo>
                  <a:lnTo>
                    <a:pt x="76073" y="76200"/>
                  </a:lnTo>
                  <a:lnTo>
                    <a:pt x="81661" y="72263"/>
                  </a:lnTo>
                  <a:lnTo>
                    <a:pt x="88646" y="70866"/>
                  </a:lnTo>
                  <a:lnTo>
                    <a:pt x="215900" y="70866"/>
                  </a:lnTo>
                  <a:lnTo>
                    <a:pt x="223875" y="78727"/>
                  </a:lnTo>
                  <a:lnTo>
                    <a:pt x="223875" y="0"/>
                  </a:lnTo>
                  <a:lnTo>
                    <a:pt x="8001" y="0"/>
                  </a:lnTo>
                  <a:lnTo>
                    <a:pt x="0" y="7874"/>
                  </a:lnTo>
                  <a:lnTo>
                    <a:pt x="0" y="234188"/>
                  </a:lnTo>
                  <a:lnTo>
                    <a:pt x="8128" y="242189"/>
                  </a:lnTo>
                  <a:lnTo>
                    <a:pt x="42418" y="242189"/>
                  </a:lnTo>
                  <a:lnTo>
                    <a:pt x="42418" y="291846"/>
                  </a:lnTo>
                  <a:lnTo>
                    <a:pt x="44069" y="296418"/>
                  </a:lnTo>
                  <a:lnTo>
                    <a:pt x="50800" y="303276"/>
                  </a:lnTo>
                  <a:lnTo>
                    <a:pt x="55499" y="304927"/>
                  </a:lnTo>
                  <a:lnTo>
                    <a:pt x="63500" y="304927"/>
                  </a:lnTo>
                  <a:lnTo>
                    <a:pt x="67056" y="303911"/>
                  </a:lnTo>
                  <a:lnTo>
                    <a:pt x="70104" y="301752"/>
                  </a:lnTo>
                  <a:lnTo>
                    <a:pt x="155956" y="242189"/>
                  </a:lnTo>
                  <a:lnTo>
                    <a:pt x="286639" y="242189"/>
                  </a:lnTo>
                  <a:lnTo>
                    <a:pt x="294640" y="234188"/>
                  </a:lnTo>
                  <a:lnTo>
                    <a:pt x="294640" y="176022"/>
                  </a:lnTo>
                  <a:lnTo>
                    <a:pt x="294640" y="7874"/>
                  </a:lnTo>
                  <a:close/>
                </a:path>
                <a:path w="400684" h="387350">
                  <a:moveTo>
                    <a:pt x="400685" y="90043"/>
                  </a:moveTo>
                  <a:lnTo>
                    <a:pt x="392684" y="82169"/>
                  </a:lnTo>
                  <a:lnTo>
                    <a:pt x="330073" y="82169"/>
                  </a:lnTo>
                  <a:lnTo>
                    <a:pt x="330073" y="224409"/>
                  </a:lnTo>
                  <a:lnTo>
                    <a:pt x="325882" y="244983"/>
                  </a:lnTo>
                  <a:lnTo>
                    <a:pt x="314706" y="261874"/>
                  </a:lnTo>
                  <a:lnTo>
                    <a:pt x="297942" y="273177"/>
                  </a:lnTo>
                  <a:lnTo>
                    <a:pt x="277495" y="277368"/>
                  </a:lnTo>
                  <a:lnTo>
                    <a:pt x="169291" y="277368"/>
                  </a:lnTo>
                  <a:lnTo>
                    <a:pt x="112649" y="317373"/>
                  </a:lnTo>
                  <a:lnTo>
                    <a:pt x="115824" y="321564"/>
                  </a:lnTo>
                  <a:lnTo>
                    <a:pt x="120777" y="324231"/>
                  </a:lnTo>
                  <a:lnTo>
                    <a:pt x="245872" y="324231"/>
                  </a:lnTo>
                  <a:lnTo>
                    <a:pt x="333502" y="385953"/>
                  </a:lnTo>
                  <a:lnTo>
                    <a:pt x="337058" y="387096"/>
                  </a:lnTo>
                  <a:lnTo>
                    <a:pt x="344805" y="387096"/>
                  </a:lnTo>
                  <a:lnTo>
                    <a:pt x="348996" y="385572"/>
                  </a:lnTo>
                  <a:lnTo>
                    <a:pt x="355854" y="379095"/>
                  </a:lnTo>
                  <a:lnTo>
                    <a:pt x="357886" y="374142"/>
                  </a:lnTo>
                  <a:lnTo>
                    <a:pt x="357886" y="325120"/>
                  </a:lnTo>
                  <a:lnTo>
                    <a:pt x="392684" y="325120"/>
                  </a:lnTo>
                  <a:lnTo>
                    <a:pt x="400558" y="317119"/>
                  </a:lnTo>
                  <a:lnTo>
                    <a:pt x="400685" y="900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460548" y="3980999"/>
            <a:ext cx="3270885" cy="1533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Updated the schema to create a direct link between users and their assigned courses.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Enables efficient loading of personalized course data on each user's dashboard.</a:t>
            </a:r>
          </a:p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  <a:tabLst>
                <a:tab pos="299085" algn="l"/>
              </a:tabLst>
            </a:pPr>
            <a:endParaRPr sz="1400" dirty="0">
              <a:solidFill>
                <a:srgbClr val="002060"/>
              </a:solidFill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44204" y="3483990"/>
            <a:ext cx="2312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Database</a:t>
            </a:r>
            <a:r>
              <a:rPr sz="16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Enhancement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43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A6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702552" y="3855719"/>
            <a:ext cx="5489575" cy="3002280"/>
            <a:chOff x="6702552" y="3855719"/>
            <a:chExt cx="5489575" cy="3002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2552" y="3855719"/>
              <a:ext cx="5489448" cy="30022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0024" y="4230623"/>
              <a:ext cx="5141976" cy="262737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3855719"/>
            <a:ext cx="5393690" cy="3002280"/>
            <a:chOff x="0" y="3855719"/>
            <a:chExt cx="5393690" cy="30022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55719"/>
              <a:ext cx="5393436" cy="3002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30623"/>
              <a:ext cx="5141976" cy="26273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858511"/>
              <a:ext cx="3432048" cy="19994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053583"/>
              <a:ext cx="3200400" cy="1804416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814816" y="4858511"/>
            <a:ext cx="3377565" cy="1999614"/>
            <a:chOff x="8814816" y="4858511"/>
            <a:chExt cx="3377565" cy="1999614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4816" y="4858511"/>
              <a:ext cx="3377183" cy="19994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1600" y="5053583"/>
              <a:ext cx="3200400" cy="180441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679" y="5346190"/>
            <a:ext cx="1740408" cy="143560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546080" y="5544310"/>
            <a:ext cx="1645920" cy="1237488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236845" y="1226261"/>
            <a:ext cx="17862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>
                <a:solidFill>
                  <a:srgbClr val="FFFFFF"/>
                </a:solidFill>
              </a:rPr>
              <a:t>Abstract</a:t>
            </a:r>
            <a:endParaRPr sz="3600"/>
          </a:p>
        </p:txBody>
      </p:sp>
      <p:sp>
        <p:nvSpPr>
          <p:cNvPr id="17" name="object 17"/>
          <p:cNvSpPr txBox="1"/>
          <p:nvPr/>
        </p:nvSpPr>
        <p:spPr>
          <a:xfrm>
            <a:off x="1522222" y="2103303"/>
            <a:ext cx="9862185" cy="277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StudyTrack</a:t>
            </a:r>
            <a:r>
              <a:rPr sz="20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20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web-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20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sz="20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designed</a:t>
            </a:r>
            <a:r>
              <a:rPr sz="20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0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students</a:t>
            </a:r>
            <a:r>
              <a:rPr sz="20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discover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personalized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study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routines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behavioral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learning.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000" spc="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allows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students</a:t>
            </a:r>
            <a:r>
              <a:rPr sz="2000" spc="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log</a:t>
            </a:r>
            <a:r>
              <a:rPr sz="2000" spc="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study</a:t>
            </a:r>
            <a:r>
              <a:rPr sz="2000" spc="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behavior</a:t>
            </a:r>
            <a:r>
              <a:rPr sz="2000" spc="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2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receive</a:t>
            </a:r>
            <a:r>
              <a:rPr sz="2000" spc="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customized</a:t>
            </a:r>
            <a:r>
              <a:rPr sz="2000" spc="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recommendations</a:t>
            </a:r>
            <a:r>
              <a:rPr sz="2000" spc="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improve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academic</a:t>
            </a:r>
            <a:r>
              <a:rPr sz="2000" spc="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performance.</a:t>
            </a:r>
            <a:r>
              <a:rPr sz="2000" spc="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2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2000" spc="2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includes</a:t>
            </a:r>
            <a:r>
              <a:rPr sz="2000" spc="2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000" spc="2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admin</a:t>
            </a:r>
            <a:r>
              <a:rPr sz="2000" spc="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panel</a:t>
            </a:r>
            <a:r>
              <a:rPr sz="2000" spc="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managing</a:t>
            </a:r>
            <a:r>
              <a:rPr sz="2000" spc="2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datasets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retraining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models,</a:t>
            </a:r>
            <a:r>
              <a:rPr sz="200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securely</a:t>
            </a:r>
            <a:r>
              <a:rPr sz="2000" spc="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stores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20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data.</a:t>
            </a:r>
            <a:r>
              <a:rPr sz="20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000" spc="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built</a:t>
            </a:r>
            <a:r>
              <a:rPr sz="2000" spc="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Python,</a:t>
            </a:r>
            <a:r>
              <a:rPr sz="2000" spc="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MySQL,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HTML,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CSS,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JavaScript.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94519" y="0"/>
            <a:ext cx="2697480" cy="2057400"/>
            <a:chOff x="9494519" y="0"/>
            <a:chExt cx="2697480" cy="205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4519" y="0"/>
              <a:ext cx="2697479" cy="2057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1991" y="0"/>
              <a:ext cx="2350007" cy="1709927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5285231"/>
            <a:ext cx="4919980" cy="1572895"/>
            <a:chOff x="0" y="5285231"/>
            <a:chExt cx="4919980" cy="15728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5231"/>
              <a:ext cx="4919472" cy="15727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44895"/>
              <a:ext cx="4498848" cy="12131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623047" y="4511039"/>
            <a:ext cx="4569460" cy="2346960"/>
            <a:chOff x="7623047" y="4511039"/>
            <a:chExt cx="4569460" cy="234696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3047" y="4511039"/>
              <a:ext cx="4568952" cy="23469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519" y="4879847"/>
              <a:ext cx="4221480" cy="197815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192028"/>
            <a:ext cx="12039600" cy="6742172"/>
            <a:chOff x="0" y="0"/>
            <a:chExt cx="12039600" cy="6742172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148584" cy="2057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2761488" cy="1709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1" y="1028700"/>
              <a:ext cx="6096000" cy="30754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20" y="1028700"/>
              <a:ext cx="5843780" cy="30754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3783" y="3572253"/>
              <a:ext cx="5993892" cy="31699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4456" y="3658612"/>
              <a:ext cx="5892546" cy="2971800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465510" y="196142"/>
            <a:ext cx="4033773" cy="658821"/>
          </a:xfrm>
          <a:prstGeom prst="rect">
            <a:avLst/>
          </a:prstGeom>
        </p:spPr>
        <p:txBody>
          <a:bodyPr vert="horz" wrap="square" lIns="0" tIns="164769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95"/>
              </a:spcBef>
            </a:pPr>
            <a:r>
              <a:rPr spc="-114" dirty="0">
                <a:solidFill>
                  <a:schemeClr val="bg2"/>
                </a:solidFill>
              </a:rPr>
              <a:t>User</a:t>
            </a:r>
            <a:r>
              <a:rPr spc="-190" dirty="0">
                <a:solidFill>
                  <a:schemeClr val="bg2"/>
                </a:solidFill>
              </a:rPr>
              <a:t> </a:t>
            </a:r>
            <a:r>
              <a:rPr spc="-90" dirty="0">
                <a:solidFill>
                  <a:schemeClr val="bg2"/>
                </a:solidFill>
                <a:latin typeface="Arial MT"/>
              </a:rPr>
              <a:t>Dashboard</a:t>
            </a:r>
            <a:endParaRPr dirty="0">
              <a:solidFill>
                <a:schemeClr val="bg2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924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dirty="0"/>
              <a:t>Admin</a:t>
            </a:r>
            <a:r>
              <a:rPr spc="-35" dirty="0"/>
              <a:t> </a:t>
            </a:r>
            <a:r>
              <a:rPr spc="-10" dirty="0"/>
              <a:t>Dashboard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9479" y="4414520"/>
            <a:ext cx="1412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FFFFF"/>
                </a:solidFill>
                <a:latin typeface="Arial"/>
                <a:cs typeface="Arial"/>
              </a:rPr>
              <a:t>John</a:t>
            </a:r>
            <a:r>
              <a:rPr sz="2400" i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Doe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67027" y="1028700"/>
            <a:ext cx="9453372" cy="5050536"/>
            <a:chOff x="1367027" y="1028700"/>
            <a:chExt cx="9453372" cy="5050536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027" y="1028700"/>
              <a:ext cx="9453372" cy="5050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9" y="1143000"/>
              <a:ext cx="9144000" cy="480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51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D4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068823"/>
            <a:ext cx="3352800" cy="1789430"/>
            <a:chOff x="0" y="5068823"/>
            <a:chExt cx="3352800" cy="1789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68823"/>
              <a:ext cx="3352800" cy="17891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60847"/>
              <a:ext cx="3124200" cy="15971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891016" y="0"/>
            <a:ext cx="3301365" cy="1780539"/>
            <a:chOff x="8891016" y="0"/>
            <a:chExt cx="3301365" cy="17805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016" y="0"/>
              <a:ext cx="3300983" cy="17800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7800" y="0"/>
              <a:ext cx="3124200" cy="15971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56" y="5260846"/>
            <a:ext cx="1743456" cy="15758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34016" y="67056"/>
            <a:ext cx="2157983" cy="134416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191000" y="233873"/>
            <a:ext cx="403377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094">
              <a:lnSpc>
                <a:spcPct val="100000"/>
              </a:lnSpc>
              <a:spcBef>
                <a:spcPts val="100"/>
              </a:spcBef>
            </a:pPr>
            <a:r>
              <a:rPr spc="-10" dirty="0" smtClean="0"/>
              <a:t>Database</a:t>
            </a:r>
            <a:r>
              <a:rPr lang="en-US" spc="-10" dirty="0" smtClean="0"/>
              <a:t>s</a:t>
            </a:r>
            <a:endParaRPr spc="-10" dirty="0"/>
          </a:p>
        </p:txBody>
      </p:sp>
      <p:pic>
        <p:nvPicPr>
          <p:cNvPr id="1026" name="Picture 2" descr="C:\Users\acer\Downloads\WhatsApp Image 2025-10-13 at 20.27.07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4" y="909066"/>
            <a:ext cx="7096936" cy="36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cer\Downloads\WhatsApp Image 2025-10-13 at 20.27.26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14687"/>
            <a:ext cx="6477000" cy="34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5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381"/>
          </a:xfrm>
          <a:custGeom>
            <a:avLst/>
            <a:gdLst/>
            <a:ahLst/>
            <a:cxnLst/>
            <a:rect l="l" t="t" r="r" b="b"/>
            <a:pathLst>
              <a:path w="12192000" h="6844665">
                <a:moveTo>
                  <a:pt x="12192000" y="0"/>
                </a:moveTo>
                <a:lnTo>
                  <a:pt x="0" y="0"/>
                </a:lnTo>
                <a:lnTo>
                  <a:pt x="0" y="6844283"/>
                </a:lnTo>
                <a:lnTo>
                  <a:pt x="12192000" y="68442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B5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270375" cy="2326005"/>
            <a:chOff x="0" y="0"/>
            <a:chExt cx="4270375" cy="2326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70248" cy="2325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61816" cy="197510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562088" y="5373623"/>
            <a:ext cx="4630420" cy="1484630"/>
            <a:chOff x="7562088" y="5373623"/>
            <a:chExt cx="4630420" cy="14846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2088" y="5373623"/>
              <a:ext cx="4629911" cy="1484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3152" y="5644895"/>
              <a:ext cx="4498848" cy="121310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0"/>
            <a:ext cx="2429510" cy="1618615"/>
            <a:chOff x="0" y="0"/>
            <a:chExt cx="2429510" cy="161861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429256" cy="16184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057400" cy="127406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05871" y="5330952"/>
            <a:ext cx="1170431" cy="12771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31" y="39623"/>
            <a:ext cx="1719072" cy="193547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2127" y="1144904"/>
            <a:ext cx="3337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0E216F"/>
                </a:solidFill>
              </a:rPr>
              <a:t>MILESTONES</a:t>
            </a:r>
            <a:r>
              <a:rPr sz="3600" spc="-150" dirty="0">
                <a:solidFill>
                  <a:srgbClr val="0E216F"/>
                </a:solidFill>
              </a:rPr>
              <a:t> </a:t>
            </a:r>
            <a:r>
              <a:rPr lang="en-US" sz="3600" spc="-50" dirty="0">
                <a:solidFill>
                  <a:srgbClr val="0E216F"/>
                </a:solidFill>
              </a:rPr>
              <a:t>4</a:t>
            </a:r>
            <a:endParaRPr sz="3600" dirty="0"/>
          </a:p>
        </p:txBody>
      </p:sp>
      <p:sp>
        <p:nvSpPr>
          <p:cNvPr id="15" name="object 15"/>
          <p:cNvSpPr txBox="1"/>
          <p:nvPr/>
        </p:nvSpPr>
        <p:spPr>
          <a:xfrm>
            <a:off x="1007465" y="3489197"/>
            <a:ext cx="3180715" cy="20999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95"/>
              </a:spcBef>
            </a:pPr>
            <a:r>
              <a:rPr lang="en-IN" sz="1600" b="1" dirty="0" smtClean="0">
                <a:solidFill>
                  <a:srgbClr val="002060"/>
                </a:solidFill>
              </a:rPr>
              <a:t>AI Smart Dashboard</a:t>
            </a:r>
          </a:p>
          <a:p>
            <a:pPr marL="509270">
              <a:lnSpc>
                <a:spcPct val="100000"/>
              </a:lnSpc>
              <a:spcBef>
                <a:spcPts val="95"/>
              </a:spcBef>
            </a:pPr>
            <a:endParaRPr lang="en-US" sz="1600" b="1" spc="-10" dirty="0" smtClean="0">
              <a:solidFill>
                <a:srgbClr val="002060"/>
              </a:solidFill>
              <a:latin typeface="Arial"/>
              <a:cs typeface="Arial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AI-powered dashboard shows personalized insights: strengths, weaknesses, and recommended study times.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Provides individual AI-based course recommendations to guide users</a:t>
            </a:r>
            <a:r>
              <a:rPr lang="en-US" sz="1600" dirty="0" smtClean="0"/>
              <a:t>.</a:t>
            </a:r>
          </a:p>
          <a:p>
            <a:pPr marL="509270">
              <a:lnSpc>
                <a:spcPct val="100000"/>
              </a:lnSpc>
              <a:spcBef>
                <a:spcPts val="95"/>
              </a:spcBef>
            </a:pPr>
            <a:endParaRPr sz="1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31264" y="2252472"/>
            <a:ext cx="1125855" cy="1124585"/>
            <a:chOff x="1731264" y="2252472"/>
            <a:chExt cx="1125855" cy="1124585"/>
          </a:xfrm>
        </p:grpSpPr>
        <p:sp>
          <p:nvSpPr>
            <p:cNvPr id="17" name="object 17"/>
            <p:cNvSpPr/>
            <p:nvPr/>
          </p:nvSpPr>
          <p:spPr>
            <a:xfrm>
              <a:off x="1731264" y="2252472"/>
              <a:ext cx="1125855" cy="1124585"/>
            </a:xfrm>
            <a:custGeom>
              <a:avLst/>
              <a:gdLst/>
              <a:ahLst/>
              <a:cxnLst/>
              <a:rect l="l" t="t" r="r" b="b"/>
              <a:pathLst>
                <a:path w="1125855" h="1124585">
                  <a:moveTo>
                    <a:pt x="562863" y="0"/>
                  </a:moveTo>
                  <a:lnTo>
                    <a:pt x="514350" y="2031"/>
                  </a:lnTo>
                  <a:lnTo>
                    <a:pt x="466852" y="8127"/>
                  </a:lnTo>
                  <a:lnTo>
                    <a:pt x="420750" y="18033"/>
                  </a:lnTo>
                  <a:lnTo>
                    <a:pt x="376174" y="31623"/>
                  </a:lnTo>
                  <a:lnTo>
                    <a:pt x="333121" y="48767"/>
                  </a:lnTo>
                  <a:lnTo>
                    <a:pt x="291973" y="69214"/>
                  </a:lnTo>
                  <a:lnTo>
                    <a:pt x="252856" y="92837"/>
                  </a:lnTo>
                  <a:lnTo>
                    <a:pt x="215900" y="119379"/>
                  </a:lnTo>
                  <a:lnTo>
                    <a:pt x="181229" y="148843"/>
                  </a:lnTo>
                  <a:lnTo>
                    <a:pt x="149098" y="180975"/>
                  </a:lnTo>
                  <a:lnTo>
                    <a:pt x="119634" y="215645"/>
                  </a:lnTo>
                  <a:lnTo>
                    <a:pt x="92963" y="252475"/>
                  </a:lnTo>
                  <a:lnTo>
                    <a:pt x="69342" y="291591"/>
                  </a:lnTo>
                  <a:lnTo>
                    <a:pt x="48768" y="332739"/>
                  </a:lnTo>
                  <a:lnTo>
                    <a:pt x="31750" y="375665"/>
                  </a:lnTo>
                  <a:lnTo>
                    <a:pt x="18034" y="420242"/>
                  </a:lnTo>
                  <a:lnTo>
                    <a:pt x="8128" y="466216"/>
                  </a:lnTo>
                  <a:lnTo>
                    <a:pt x="2031" y="513588"/>
                  </a:lnTo>
                  <a:lnTo>
                    <a:pt x="0" y="562101"/>
                  </a:lnTo>
                  <a:lnTo>
                    <a:pt x="2031" y="610615"/>
                  </a:lnTo>
                  <a:lnTo>
                    <a:pt x="8128" y="657987"/>
                  </a:lnTo>
                  <a:lnTo>
                    <a:pt x="18034" y="703961"/>
                  </a:lnTo>
                  <a:lnTo>
                    <a:pt x="31750" y="748538"/>
                  </a:lnTo>
                  <a:lnTo>
                    <a:pt x="48768" y="791463"/>
                  </a:lnTo>
                  <a:lnTo>
                    <a:pt x="69342" y="832612"/>
                  </a:lnTo>
                  <a:lnTo>
                    <a:pt x="92963" y="871727"/>
                  </a:lnTo>
                  <a:lnTo>
                    <a:pt x="119634" y="908557"/>
                  </a:lnTo>
                  <a:lnTo>
                    <a:pt x="149098" y="943228"/>
                  </a:lnTo>
                  <a:lnTo>
                    <a:pt x="181229" y="975360"/>
                  </a:lnTo>
                  <a:lnTo>
                    <a:pt x="215900" y="1004824"/>
                  </a:lnTo>
                  <a:lnTo>
                    <a:pt x="252856" y="1031366"/>
                  </a:lnTo>
                  <a:lnTo>
                    <a:pt x="291973" y="1054989"/>
                  </a:lnTo>
                  <a:lnTo>
                    <a:pt x="333121" y="1075436"/>
                  </a:lnTo>
                  <a:lnTo>
                    <a:pt x="376174" y="1092580"/>
                  </a:lnTo>
                  <a:lnTo>
                    <a:pt x="420750" y="1106169"/>
                  </a:lnTo>
                  <a:lnTo>
                    <a:pt x="466852" y="1116076"/>
                  </a:lnTo>
                  <a:lnTo>
                    <a:pt x="514350" y="1122172"/>
                  </a:lnTo>
                  <a:lnTo>
                    <a:pt x="562863" y="1124203"/>
                  </a:lnTo>
                  <a:lnTo>
                    <a:pt x="611378" y="1122172"/>
                  </a:lnTo>
                  <a:lnTo>
                    <a:pt x="658876" y="1116076"/>
                  </a:lnTo>
                  <a:lnTo>
                    <a:pt x="704977" y="1106169"/>
                  </a:lnTo>
                  <a:lnTo>
                    <a:pt x="749554" y="1092580"/>
                  </a:lnTo>
                  <a:lnTo>
                    <a:pt x="792607" y="1075436"/>
                  </a:lnTo>
                  <a:lnTo>
                    <a:pt x="833755" y="1054989"/>
                  </a:lnTo>
                  <a:lnTo>
                    <a:pt x="872871" y="1031366"/>
                  </a:lnTo>
                  <a:lnTo>
                    <a:pt x="909828" y="1004824"/>
                  </a:lnTo>
                  <a:lnTo>
                    <a:pt x="944499" y="975360"/>
                  </a:lnTo>
                  <a:lnTo>
                    <a:pt x="976630" y="943228"/>
                  </a:lnTo>
                  <a:lnTo>
                    <a:pt x="1006094" y="908557"/>
                  </a:lnTo>
                  <a:lnTo>
                    <a:pt x="1032763" y="871727"/>
                  </a:lnTo>
                  <a:lnTo>
                    <a:pt x="1056386" y="832612"/>
                  </a:lnTo>
                  <a:lnTo>
                    <a:pt x="1076960" y="791463"/>
                  </a:lnTo>
                  <a:lnTo>
                    <a:pt x="1093978" y="748538"/>
                  </a:lnTo>
                  <a:lnTo>
                    <a:pt x="1107694" y="703961"/>
                  </a:lnTo>
                  <a:lnTo>
                    <a:pt x="1117600" y="657987"/>
                  </a:lnTo>
                  <a:lnTo>
                    <a:pt x="1123696" y="610615"/>
                  </a:lnTo>
                  <a:lnTo>
                    <a:pt x="1125728" y="562101"/>
                  </a:lnTo>
                  <a:lnTo>
                    <a:pt x="1123696" y="513588"/>
                  </a:lnTo>
                  <a:lnTo>
                    <a:pt x="1117600" y="466216"/>
                  </a:lnTo>
                  <a:lnTo>
                    <a:pt x="1107694" y="420242"/>
                  </a:lnTo>
                  <a:lnTo>
                    <a:pt x="1093978" y="375665"/>
                  </a:lnTo>
                  <a:lnTo>
                    <a:pt x="1076960" y="332739"/>
                  </a:lnTo>
                  <a:lnTo>
                    <a:pt x="1056386" y="291591"/>
                  </a:lnTo>
                  <a:lnTo>
                    <a:pt x="1032763" y="252475"/>
                  </a:lnTo>
                  <a:lnTo>
                    <a:pt x="1006094" y="215645"/>
                  </a:lnTo>
                  <a:lnTo>
                    <a:pt x="976630" y="180975"/>
                  </a:lnTo>
                  <a:lnTo>
                    <a:pt x="944499" y="148843"/>
                  </a:lnTo>
                  <a:lnTo>
                    <a:pt x="909828" y="119379"/>
                  </a:lnTo>
                  <a:lnTo>
                    <a:pt x="872871" y="92837"/>
                  </a:lnTo>
                  <a:lnTo>
                    <a:pt x="833755" y="69214"/>
                  </a:lnTo>
                  <a:lnTo>
                    <a:pt x="792607" y="48767"/>
                  </a:lnTo>
                  <a:lnTo>
                    <a:pt x="749554" y="31623"/>
                  </a:lnTo>
                  <a:lnTo>
                    <a:pt x="704977" y="18033"/>
                  </a:lnTo>
                  <a:lnTo>
                    <a:pt x="658876" y="8127"/>
                  </a:lnTo>
                  <a:lnTo>
                    <a:pt x="611378" y="2031"/>
                  </a:lnTo>
                  <a:lnTo>
                    <a:pt x="562863" y="0"/>
                  </a:lnTo>
                  <a:close/>
                </a:path>
              </a:pathLst>
            </a:custGeom>
            <a:solidFill>
              <a:srgbClr val="1D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2012" y="2685288"/>
              <a:ext cx="147827" cy="1478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29028" y="2592323"/>
              <a:ext cx="307975" cy="400685"/>
            </a:xfrm>
            <a:custGeom>
              <a:avLst/>
              <a:gdLst/>
              <a:ahLst/>
              <a:cxnLst/>
              <a:rect l="l" t="t" r="r" b="b"/>
              <a:pathLst>
                <a:path w="307975" h="400685">
                  <a:moveTo>
                    <a:pt x="164211" y="77216"/>
                  </a:moveTo>
                  <a:lnTo>
                    <a:pt x="159512" y="72517"/>
                  </a:lnTo>
                  <a:lnTo>
                    <a:pt x="147574" y="72517"/>
                  </a:lnTo>
                  <a:lnTo>
                    <a:pt x="142875" y="77216"/>
                  </a:lnTo>
                  <a:lnTo>
                    <a:pt x="142875" y="89154"/>
                  </a:lnTo>
                  <a:lnTo>
                    <a:pt x="147574" y="93853"/>
                  </a:lnTo>
                  <a:lnTo>
                    <a:pt x="159512" y="93853"/>
                  </a:lnTo>
                  <a:lnTo>
                    <a:pt x="164211" y="89154"/>
                  </a:lnTo>
                  <a:lnTo>
                    <a:pt x="164211" y="77216"/>
                  </a:lnTo>
                  <a:close/>
                </a:path>
                <a:path w="307975" h="400685">
                  <a:moveTo>
                    <a:pt x="188595" y="176911"/>
                  </a:moveTo>
                  <a:lnTo>
                    <a:pt x="185928" y="163703"/>
                  </a:lnTo>
                  <a:lnTo>
                    <a:pt x="178435" y="152908"/>
                  </a:lnTo>
                  <a:lnTo>
                    <a:pt x="167386" y="145669"/>
                  </a:lnTo>
                  <a:lnTo>
                    <a:pt x="153797" y="143002"/>
                  </a:lnTo>
                  <a:lnTo>
                    <a:pt x="140208" y="145669"/>
                  </a:lnTo>
                  <a:lnTo>
                    <a:pt x="129159" y="152908"/>
                  </a:lnTo>
                  <a:lnTo>
                    <a:pt x="121793" y="163703"/>
                  </a:lnTo>
                  <a:lnTo>
                    <a:pt x="119126" y="176911"/>
                  </a:lnTo>
                  <a:lnTo>
                    <a:pt x="119126" y="188214"/>
                  </a:lnTo>
                  <a:lnTo>
                    <a:pt x="188595" y="188214"/>
                  </a:lnTo>
                  <a:lnTo>
                    <a:pt x="188595" y="176911"/>
                  </a:lnTo>
                  <a:close/>
                </a:path>
                <a:path w="307975" h="400685">
                  <a:moveTo>
                    <a:pt x="259842" y="376936"/>
                  </a:moveTo>
                  <a:lnTo>
                    <a:pt x="28829" y="376936"/>
                  </a:lnTo>
                  <a:lnTo>
                    <a:pt x="23495" y="371729"/>
                  </a:lnTo>
                  <a:lnTo>
                    <a:pt x="23495" y="48768"/>
                  </a:lnTo>
                  <a:lnTo>
                    <a:pt x="5207" y="48768"/>
                  </a:lnTo>
                  <a:lnTo>
                    <a:pt x="0" y="53975"/>
                  </a:lnTo>
                  <a:lnTo>
                    <a:pt x="0" y="395224"/>
                  </a:lnTo>
                  <a:lnTo>
                    <a:pt x="5207" y="400304"/>
                  </a:lnTo>
                  <a:lnTo>
                    <a:pt x="254635" y="400304"/>
                  </a:lnTo>
                  <a:lnTo>
                    <a:pt x="259842" y="395224"/>
                  </a:lnTo>
                  <a:lnTo>
                    <a:pt x="259842" y="376936"/>
                  </a:lnTo>
                  <a:close/>
                </a:path>
                <a:path w="307975" h="400685">
                  <a:moveTo>
                    <a:pt x="305689" y="95250"/>
                  </a:moveTo>
                  <a:lnTo>
                    <a:pt x="217678" y="95250"/>
                  </a:lnTo>
                  <a:lnTo>
                    <a:pt x="212471" y="90043"/>
                  </a:lnTo>
                  <a:lnTo>
                    <a:pt x="212407" y="177419"/>
                  </a:lnTo>
                  <a:lnTo>
                    <a:pt x="212394" y="207975"/>
                  </a:lnTo>
                  <a:lnTo>
                    <a:pt x="212369" y="242062"/>
                  </a:lnTo>
                  <a:lnTo>
                    <a:pt x="212369" y="255244"/>
                  </a:lnTo>
                  <a:lnTo>
                    <a:pt x="212344" y="289179"/>
                  </a:lnTo>
                  <a:lnTo>
                    <a:pt x="212344" y="302260"/>
                  </a:lnTo>
                  <a:lnTo>
                    <a:pt x="207391" y="307467"/>
                  </a:lnTo>
                  <a:lnTo>
                    <a:pt x="101219" y="307467"/>
                  </a:lnTo>
                  <a:lnTo>
                    <a:pt x="96012" y="302260"/>
                  </a:lnTo>
                  <a:lnTo>
                    <a:pt x="96012" y="289179"/>
                  </a:lnTo>
                  <a:lnTo>
                    <a:pt x="101219" y="283972"/>
                  </a:lnTo>
                  <a:lnTo>
                    <a:pt x="207391" y="283972"/>
                  </a:lnTo>
                  <a:lnTo>
                    <a:pt x="212344" y="289179"/>
                  </a:lnTo>
                  <a:lnTo>
                    <a:pt x="212344" y="255282"/>
                  </a:lnTo>
                  <a:lnTo>
                    <a:pt x="207391" y="260350"/>
                  </a:lnTo>
                  <a:lnTo>
                    <a:pt x="101219" y="260350"/>
                  </a:lnTo>
                  <a:lnTo>
                    <a:pt x="96100" y="255244"/>
                  </a:lnTo>
                  <a:lnTo>
                    <a:pt x="96012" y="242062"/>
                  </a:lnTo>
                  <a:lnTo>
                    <a:pt x="101219" y="236728"/>
                  </a:lnTo>
                  <a:lnTo>
                    <a:pt x="207391" y="236728"/>
                  </a:lnTo>
                  <a:lnTo>
                    <a:pt x="212369" y="242062"/>
                  </a:lnTo>
                  <a:lnTo>
                    <a:pt x="212369" y="208013"/>
                  </a:lnTo>
                  <a:lnTo>
                    <a:pt x="207391" y="213233"/>
                  </a:lnTo>
                  <a:lnTo>
                    <a:pt x="101219" y="213233"/>
                  </a:lnTo>
                  <a:lnTo>
                    <a:pt x="96075" y="207975"/>
                  </a:lnTo>
                  <a:lnTo>
                    <a:pt x="96062" y="177419"/>
                  </a:lnTo>
                  <a:lnTo>
                    <a:pt x="100584" y="154813"/>
                  </a:lnTo>
                  <a:lnTo>
                    <a:pt x="113157" y="136017"/>
                  </a:lnTo>
                  <a:lnTo>
                    <a:pt x="131572" y="123444"/>
                  </a:lnTo>
                  <a:lnTo>
                    <a:pt x="154305" y="118745"/>
                  </a:lnTo>
                  <a:lnTo>
                    <a:pt x="140716" y="115951"/>
                  </a:lnTo>
                  <a:lnTo>
                    <a:pt x="129540" y="108458"/>
                  </a:lnTo>
                  <a:lnTo>
                    <a:pt x="122047" y="97155"/>
                  </a:lnTo>
                  <a:lnTo>
                    <a:pt x="119380" y="83439"/>
                  </a:lnTo>
                  <a:lnTo>
                    <a:pt x="122047" y="69723"/>
                  </a:lnTo>
                  <a:lnTo>
                    <a:pt x="129540" y="58420"/>
                  </a:lnTo>
                  <a:lnTo>
                    <a:pt x="140716" y="50800"/>
                  </a:lnTo>
                  <a:lnTo>
                    <a:pt x="154305" y="48006"/>
                  </a:lnTo>
                  <a:lnTo>
                    <a:pt x="167894" y="50800"/>
                  </a:lnTo>
                  <a:lnTo>
                    <a:pt x="178943" y="58420"/>
                  </a:lnTo>
                  <a:lnTo>
                    <a:pt x="186436" y="69723"/>
                  </a:lnTo>
                  <a:lnTo>
                    <a:pt x="189103" y="83439"/>
                  </a:lnTo>
                  <a:lnTo>
                    <a:pt x="186436" y="97155"/>
                  </a:lnTo>
                  <a:lnTo>
                    <a:pt x="178943" y="108458"/>
                  </a:lnTo>
                  <a:lnTo>
                    <a:pt x="167894" y="115951"/>
                  </a:lnTo>
                  <a:lnTo>
                    <a:pt x="154305" y="118745"/>
                  </a:lnTo>
                  <a:lnTo>
                    <a:pt x="176911" y="123444"/>
                  </a:lnTo>
                  <a:lnTo>
                    <a:pt x="195453" y="136017"/>
                  </a:lnTo>
                  <a:lnTo>
                    <a:pt x="207899" y="154813"/>
                  </a:lnTo>
                  <a:lnTo>
                    <a:pt x="212407" y="177419"/>
                  </a:lnTo>
                  <a:lnTo>
                    <a:pt x="212471" y="48006"/>
                  </a:lnTo>
                  <a:lnTo>
                    <a:pt x="212471" y="0"/>
                  </a:lnTo>
                  <a:lnTo>
                    <a:pt x="53975" y="0"/>
                  </a:lnTo>
                  <a:lnTo>
                    <a:pt x="48895" y="5334"/>
                  </a:lnTo>
                  <a:lnTo>
                    <a:pt x="48895" y="350266"/>
                  </a:lnTo>
                  <a:lnTo>
                    <a:pt x="53975" y="355473"/>
                  </a:lnTo>
                  <a:lnTo>
                    <a:pt x="300609" y="355473"/>
                  </a:lnTo>
                  <a:lnTo>
                    <a:pt x="305689" y="350266"/>
                  </a:lnTo>
                  <a:lnTo>
                    <a:pt x="305689" y="307467"/>
                  </a:lnTo>
                  <a:lnTo>
                    <a:pt x="305689" y="265303"/>
                  </a:lnTo>
                  <a:lnTo>
                    <a:pt x="305689" y="251587"/>
                  </a:lnTo>
                  <a:lnTo>
                    <a:pt x="265176" y="265303"/>
                  </a:lnTo>
                  <a:lnTo>
                    <a:pt x="258064" y="265303"/>
                  </a:lnTo>
                  <a:lnTo>
                    <a:pt x="230759" y="236728"/>
                  </a:lnTo>
                  <a:lnTo>
                    <a:pt x="230632" y="234950"/>
                  </a:lnTo>
                  <a:lnTo>
                    <a:pt x="232156" y="226949"/>
                  </a:lnTo>
                  <a:lnTo>
                    <a:pt x="236728" y="213233"/>
                  </a:lnTo>
                  <a:lnTo>
                    <a:pt x="246761" y="182499"/>
                  </a:lnTo>
                  <a:lnTo>
                    <a:pt x="305689" y="122936"/>
                  </a:lnTo>
                  <a:lnTo>
                    <a:pt x="305689" y="95250"/>
                  </a:lnTo>
                  <a:close/>
                </a:path>
                <a:path w="307975" h="400685">
                  <a:moveTo>
                    <a:pt x="307594" y="73279"/>
                  </a:moveTo>
                  <a:lnTo>
                    <a:pt x="235331" y="254"/>
                  </a:lnTo>
                  <a:lnTo>
                    <a:pt x="235331" y="73279"/>
                  </a:lnTo>
                  <a:lnTo>
                    <a:pt x="307594" y="732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530596" y="2244851"/>
            <a:ext cx="1125855" cy="1125855"/>
            <a:chOff x="5530596" y="2244851"/>
            <a:chExt cx="1125855" cy="1125855"/>
          </a:xfrm>
        </p:grpSpPr>
        <p:sp>
          <p:nvSpPr>
            <p:cNvPr id="21" name="object 21"/>
            <p:cNvSpPr/>
            <p:nvPr/>
          </p:nvSpPr>
          <p:spPr>
            <a:xfrm>
              <a:off x="5530596" y="2244851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562863" y="0"/>
                  </a:moveTo>
                  <a:lnTo>
                    <a:pt x="514350" y="2032"/>
                  </a:lnTo>
                  <a:lnTo>
                    <a:pt x="466851" y="8127"/>
                  </a:lnTo>
                  <a:lnTo>
                    <a:pt x="420750" y="18034"/>
                  </a:lnTo>
                  <a:lnTo>
                    <a:pt x="376174" y="31750"/>
                  </a:lnTo>
                  <a:lnTo>
                    <a:pt x="333120" y="48768"/>
                  </a:lnTo>
                  <a:lnTo>
                    <a:pt x="291973" y="69342"/>
                  </a:lnTo>
                  <a:lnTo>
                    <a:pt x="252856" y="92963"/>
                  </a:lnTo>
                  <a:lnTo>
                    <a:pt x="215900" y="119634"/>
                  </a:lnTo>
                  <a:lnTo>
                    <a:pt x="181228" y="149098"/>
                  </a:lnTo>
                  <a:lnTo>
                    <a:pt x="149098" y="181228"/>
                  </a:lnTo>
                  <a:lnTo>
                    <a:pt x="119633" y="215900"/>
                  </a:lnTo>
                  <a:lnTo>
                    <a:pt x="92963" y="252857"/>
                  </a:lnTo>
                  <a:lnTo>
                    <a:pt x="69341" y="291973"/>
                  </a:lnTo>
                  <a:lnTo>
                    <a:pt x="48767" y="333121"/>
                  </a:lnTo>
                  <a:lnTo>
                    <a:pt x="31750" y="376174"/>
                  </a:lnTo>
                  <a:lnTo>
                    <a:pt x="18033" y="420750"/>
                  </a:lnTo>
                  <a:lnTo>
                    <a:pt x="8127" y="466851"/>
                  </a:lnTo>
                  <a:lnTo>
                    <a:pt x="2031" y="514350"/>
                  </a:lnTo>
                  <a:lnTo>
                    <a:pt x="0" y="562863"/>
                  </a:lnTo>
                  <a:lnTo>
                    <a:pt x="2031" y="611377"/>
                  </a:lnTo>
                  <a:lnTo>
                    <a:pt x="8127" y="658876"/>
                  </a:lnTo>
                  <a:lnTo>
                    <a:pt x="18033" y="704976"/>
                  </a:lnTo>
                  <a:lnTo>
                    <a:pt x="31750" y="749553"/>
                  </a:lnTo>
                  <a:lnTo>
                    <a:pt x="48767" y="792607"/>
                  </a:lnTo>
                  <a:lnTo>
                    <a:pt x="69341" y="833755"/>
                  </a:lnTo>
                  <a:lnTo>
                    <a:pt x="92963" y="872871"/>
                  </a:lnTo>
                  <a:lnTo>
                    <a:pt x="119633" y="909827"/>
                  </a:lnTo>
                  <a:lnTo>
                    <a:pt x="149098" y="944499"/>
                  </a:lnTo>
                  <a:lnTo>
                    <a:pt x="181228" y="976630"/>
                  </a:lnTo>
                  <a:lnTo>
                    <a:pt x="215900" y="1006094"/>
                  </a:lnTo>
                  <a:lnTo>
                    <a:pt x="252856" y="1032763"/>
                  </a:lnTo>
                  <a:lnTo>
                    <a:pt x="291973" y="1056386"/>
                  </a:lnTo>
                  <a:lnTo>
                    <a:pt x="333120" y="1076960"/>
                  </a:lnTo>
                  <a:lnTo>
                    <a:pt x="376174" y="1093977"/>
                  </a:lnTo>
                  <a:lnTo>
                    <a:pt x="420750" y="1107694"/>
                  </a:lnTo>
                  <a:lnTo>
                    <a:pt x="466851" y="1117600"/>
                  </a:lnTo>
                  <a:lnTo>
                    <a:pt x="514350" y="1123696"/>
                  </a:lnTo>
                  <a:lnTo>
                    <a:pt x="562863" y="1125727"/>
                  </a:lnTo>
                  <a:lnTo>
                    <a:pt x="611377" y="1123696"/>
                  </a:lnTo>
                  <a:lnTo>
                    <a:pt x="658876" y="1117600"/>
                  </a:lnTo>
                  <a:lnTo>
                    <a:pt x="704976" y="1107694"/>
                  </a:lnTo>
                  <a:lnTo>
                    <a:pt x="749553" y="1093977"/>
                  </a:lnTo>
                  <a:lnTo>
                    <a:pt x="792606" y="1076960"/>
                  </a:lnTo>
                  <a:lnTo>
                    <a:pt x="833754" y="1056386"/>
                  </a:lnTo>
                  <a:lnTo>
                    <a:pt x="872870" y="1032763"/>
                  </a:lnTo>
                  <a:lnTo>
                    <a:pt x="909827" y="1006094"/>
                  </a:lnTo>
                  <a:lnTo>
                    <a:pt x="944499" y="976630"/>
                  </a:lnTo>
                  <a:lnTo>
                    <a:pt x="976629" y="944499"/>
                  </a:lnTo>
                  <a:lnTo>
                    <a:pt x="1006094" y="909827"/>
                  </a:lnTo>
                  <a:lnTo>
                    <a:pt x="1032763" y="872871"/>
                  </a:lnTo>
                  <a:lnTo>
                    <a:pt x="1056385" y="833755"/>
                  </a:lnTo>
                  <a:lnTo>
                    <a:pt x="1076959" y="792607"/>
                  </a:lnTo>
                  <a:lnTo>
                    <a:pt x="1093977" y="749553"/>
                  </a:lnTo>
                  <a:lnTo>
                    <a:pt x="1107694" y="704976"/>
                  </a:lnTo>
                  <a:lnTo>
                    <a:pt x="1117600" y="658876"/>
                  </a:lnTo>
                  <a:lnTo>
                    <a:pt x="1123696" y="611377"/>
                  </a:lnTo>
                  <a:lnTo>
                    <a:pt x="1125727" y="562863"/>
                  </a:lnTo>
                  <a:lnTo>
                    <a:pt x="1123696" y="514350"/>
                  </a:lnTo>
                  <a:lnTo>
                    <a:pt x="1117600" y="466851"/>
                  </a:lnTo>
                  <a:lnTo>
                    <a:pt x="1107694" y="420750"/>
                  </a:lnTo>
                  <a:lnTo>
                    <a:pt x="1093977" y="376174"/>
                  </a:lnTo>
                  <a:lnTo>
                    <a:pt x="1076959" y="333121"/>
                  </a:lnTo>
                  <a:lnTo>
                    <a:pt x="1056385" y="291973"/>
                  </a:lnTo>
                  <a:lnTo>
                    <a:pt x="1032763" y="252857"/>
                  </a:lnTo>
                  <a:lnTo>
                    <a:pt x="1006094" y="215900"/>
                  </a:lnTo>
                  <a:lnTo>
                    <a:pt x="976629" y="181228"/>
                  </a:lnTo>
                  <a:lnTo>
                    <a:pt x="944499" y="149098"/>
                  </a:lnTo>
                  <a:lnTo>
                    <a:pt x="909827" y="119634"/>
                  </a:lnTo>
                  <a:lnTo>
                    <a:pt x="872870" y="92963"/>
                  </a:lnTo>
                  <a:lnTo>
                    <a:pt x="833754" y="69342"/>
                  </a:lnTo>
                  <a:lnTo>
                    <a:pt x="792606" y="48768"/>
                  </a:lnTo>
                  <a:lnTo>
                    <a:pt x="749553" y="31750"/>
                  </a:lnTo>
                  <a:lnTo>
                    <a:pt x="704976" y="18034"/>
                  </a:lnTo>
                  <a:lnTo>
                    <a:pt x="658876" y="8127"/>
                  </a:lnTo>
                  <a:lnTo>
                    <a:pt x="611377" y="2032"/>
                  </a:lnTo>
                  <a:lnTo>
                    <a:pt x="562863" y="0"/>
                  </a:lnTo>
                  <a:close/>
                </a:path>
              </a:pathLst>
            </a:custGeom>
            <a:solidFill>
              <a:srgbClr val="1D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13120" y="2618231"/>
              <a:ext cx="400685" cy="388620"/>
            </a:xfrm>
            <a:custGeom>
              <a:avLst/>
              <a:gdLst/>
              <a:ahLst/>
              <a:cxnLst/>
              <a:rect l="l" t="t" r="r" b="b"/>
              <a:pathLst>
                <a:path w="400685" h="388619">
                  <a:moveTo>
                    <a:pt x="294640" y="7874"/>
                  </a:moveTo>
                  <a:lnTo>
                    <a:pt x="286893" y="0"/>
                  </a:lnTo>
                  <a:lnTo>
                    <a:pt x="224155" y="0"/>
                  </a:lnTo>
                  <a:lnTo>
                    <a:pt x="224155" y="157988"/>
                  </a:lnTo>
                  <a:lnTo>
                    <a:pt x="223647" y="161671"/>
                  </a:lnTo>
                  <a:lnTo>
                    <a:pt x="222377" y="170434"/>
                  </a:lnTo>
                  <a:lnTo>
                    <a:pt x="214630" y="176657"/>
                  </a:lnTo>
                  <a:lnTo>
                    <a:pt x="79629" y="176657"/>
                  </a:lnTo>
                  <a:lnTo>
                    <a:pt x="71374" y="169291"/>
                  </a:lnTo>
                  <a:lnTo>
                    <a:pt x="71120" y="161671"/>
                  </a:lnTo>
                  <a:lnTo>
                    <a:pt x="70993" y="159639"/>
                  </a:lnTo>
                  <a:lnTo>
                    <a:pt x="72263" y="152654"/>
                  </a:lnTo>
                  <a:lnTo>
                    <a:pt x="76073" y="146939"/>
                  </a:lnTo>
                  <a:lnTo>
                    <a:pt x="81661" y="143002"/>
                  </a:lnTo>
                  <a:lnTo>
                    <a:pt x="88646" y="141605"/>
                  </a:lnTo>
                  <a:lnTo>
                    <a:pt x="213233" y="141605"/>
                  </a:lnTo>
                  <a:lnTo>
                    <a:pt x="219329" y="145669"/>
                  </a:lnTo>
                  <a:lnTo>
                    <a:pt x="222250" y="151638"/>
                  </a:lnTo>
                  <a:lnTo>
                    <a:pt x="223647" y="154559"/>
                  </a:lnTo>
                  <a:lnTo>
                    <a:pt x="224155" y="157988"/>
                  </a:lnTo>
                  <a:lnTo>
                    <a:pt x="224155" y="0"/>
                  </a:lnTo>
                  <a:lnTo>
                    <a:pt x="223901" y="0"/>
                  </a:lnTo>
                  <a:lnTo>
                    <a:pt x="223786" y="78905"/>
                  </a:lnTo>
                  <a:lnTo>
                    <a:pt x="223774" y="98425"/>
                  </a:lnTo>
                  <a:lnTo>
                    <a:pt x="215900" y="106299"/>
                  </a:lnTo>
                  <a:lnTo>
                    <a:pt x="79629" y="106299"/>
                  </a:lnTo>
                  <a:lnTo>
                    <a:pt x="71374" y="98806"/>
                  </a:lnTo>
                  <a:lnTo>
                    <a:pt x="70993" y="89408"/>
                  </a:lnTo>
                  <a:lnTo>
                    <a:pt x="72263" y="82296"/>
                  </a:lnTo>
                  <a:lnTo>
                    <a:pt x="76073" y="76454"/>
                  </a:lnTo>
                  <a:lnTo>
                    <a:pt x="81661" y="72517"/>
                  </a:lnTo>
                  <a:lnTo>
                    <a:pt x="88646" y="71120"/>
                  </a:lnTo>
                  <a:lnTo>
                    <a:pt x="215900" y="71120"/>
                  </a:lnTo>
                  <a:lnTo>
                    <a:pt x="223786" y="78905"/>
                  </a:lnTo>
                  <a:lnTo>
                    <a:pt x="223786" y="0"/>
                  </a:lnTo>
                  <a:lnTo>
                    <a:pt x="8001" y="0"/>
                  </a:lnTo>
                  <a:lnTo>
                    <a:pt x="0" y="7874"/>
                  </a:lnTo>
                  <a:lnTo>
                    <a:pt x="0" y="235077"/>
                  </a:lnTo>
                  <a:lnTo>
                    <a:pt x="8128" y="243078"/>
                  </a:lnTo>
                  <a:lnTo>
                    <a:pt x="42418" y="243078"/>
                  </a:lnTo>
                  <a:lnTo>
                    <a:pt x="42418" y="292989"/>
                  </a:lnTo>
                  <a:lnTo>
                    <a:pt x="44069" y="297561"/>
                  </a:lnTo>
                  <a:lnTo>
                    <a:pt x="50800" y="304419"/>
                  </a:lnTo>
                  <a:lnTo>
                    <a:pt x="55499" y="306197"/>
                  </a:lnTo>
                  <a:lnTo>
                    <a:pt x="63500" y="306197"/>
                  </a:lnTo>
                  <a:lnTo>
                    <a:pt x="67056" y="305054"/>
                  </a:lnTo>
                  <a:lnTo>
                    <a:pt x="70104" y="302895"/>
                  </a:lnTo>
                  <a:lnTo>
                    <a:pt x="155956" y="243078"/>
                  </a:lnTo>
                  <a:lnTo>
                    <a:pt x="286639" y="243078"/>
                  </a:lnTo>
                  <a:lnTo>
                    <a:pt x="294640" y="235077"/>
                  </a:lnTo>
                  <a:lnTo>
                    <a:pt x="294640" y="176657"/>
                  </a:lnTo>
                  <a:lnTo>
                    <a:pt x="294640" y="7874"/>
                  </a:lnTo>
                  <a:close/>
                </a:path>
                <a:path w="400685" h="388619">
                  <a:moveTo>
                    <a:pt x="400685" y="90424"/>
                  </a:moveTo>
                  <a:lnTo>
                    <a:pt x="392684" y="82423"/>
                  </a:lnTo>
                  <a:lnTo>
                    <a:pt x="330073" y="82423"/>
                  </a:lnTo>
                  <a:lnTo>
                    <a:pt x="330073" y="225298"/>
                  </a:lnTo>
                  <a:lnTo>
                    <a:pt x="325882" y="245999"/>
                  </a:lnTo>
                  <a:lnTo>
                    <a:pt x="314706" y="262890"/>
                  </a:lnTo>
                  <a:lnTo>
                    <a:pt x="297942" y="274320"/>
                  </a:lnTo>
                  <a:lnTo>
                    <a:pt x="277495" y="278511"/>
                  </a:lnTo>
                  <a:lnTo>
                    <a:pt x="169291" y="278511"/>
                  </a:lnTo>
                  <a:lnTo>
                    <a:pt x="112649" y="318643"/>
                  </a:lnTo>
                  <a:lnTo>
                    <a:pt x="115824" y="322834"/>
                  </a:lnTo>
                  <a:lnTo>
                    <a:pt x="120777" y="325501"/>
                  </a:lnTo>
                  <a:lnTo>
                    <a:pt x="245872" y="325501"/>
                  </a:lnTo>
                  <a:lnTo>
                    <a:pt x="333502" y="387477"/>
                  </a:lnTo>
                  <a:lnTo>
                    <a:pt x="337058" y="388620"/>
                  </a:lnTo>
                  <a:lnTo>
                    <a:pt x="344805" y="388620"/>
                  </a:lnTo>
                  <a:lnTo>
                    <a:pt x="348996" y="387096"/>
                  </a:lnTo>
                  <a:lnTo>
                    <a:pt x="355854" y="380619"/>
                  </a:lnTo>
                  <a:lnTo>
                    <a:pt x="357886" y="375666"/>
                  </a:lnTo>
                  <a:lnTo>
                    <a:pt x="357886" y="326390"/>
                  </a:lnTo>
                  <a:lnTo>
                    <a:pt x="392684" y="326390"/>
                  </a:lnTo>
                  <a:lnTo>
                    <a:pt x="400558" y="318389"/>
                  </a:lnTo>
                  <a:lnTo>
                    <a:pt x="400685" y="904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95836" y="3980999"/>
            <a:ext cx="3074035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Automated email and in-app notifications for course progress and quiz reminders.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Dashboard alert highlights high-completion courses (over 75%) that need finishing.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Admins can now manually send email reminders to students.</a:t>
            </a:r>
          </a:p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  <a:tabLst>
                <a:tab pos="299085" algn="l"/>
              </a:tabLst>
            </a:pPr>
            <a:endParaRPr sz="1400" dirty="0">
              <a:solidFill>
                <a:srgbClr val="002060"/>
              </a:solidFill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5836" y="3479039"/>
            <a:ext cx="283845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Alert &amp; Notification System</a:t>
            </a:r>
            <a:endParaRPr sz="16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38488" y="2203704"/>
            <a:ext cx="1124585" cy="1124585"/>
            <a:chOff x="9238488" y="2203704"/>
            <a:chExt cx="1124585" cy="1124585"/>
          </a:xfrm>
        </p:grpSpPr>
        <p:sp>
          <p:nvSpPr>
            <p:cNvPr id="26" name="object 26"/>
            <p:cNvSpPr/>
            <p:nvPr/>
          </p:nvSpPr>
          <p:spPr>
            <a:xfrm>
              <a:off x="9238488" y="2203704"/>
              <a:ext cx="1124585" cy="1124585"/>
            </a:xfrm>
            <a:custGeom>
              <a:avLst/>
              <a:gdLst/>
              <a:ahLst/>
              <a:cxnLst/>
              <a:rect l="l" t="t" r="r" b="b"/>
              <a:pathLst>
                <a:path w="1124584" h="1124585">
                  <a:moveTo>
                    <a:pt x="562101" y="0"/>
                  </a:moveTo>
                  <a:lnTo>
                    <a:pt x="513587" y="2032"/>
                  </a:lnTo>
                  <a:lnTo>
                    <a:pt x="466216" y="8128"/>
                  </a:lnTo>
                  <a:lnTo>
                    <a:pt x="420242" y="18034"/>
                  </a:lnTo>
                  <a:lnTo>
                    <a:pt x="375665" y="31623"/>
                  </a:lnTo>
                  <a:lnTo>
                    <a:pt x="332739" y="48768"/>
                  </a:lnTo>
                  <a:lnTo>
                    <a:pt x="291591" y="69215"/>
                  </a:lnTo>
                  <a:lnTo>
                    <a:pt x="252475" y="92837"/>
                  </a:lnTo>
                  <a:lnTo>
                    <a:pt x="215645" y="119380"/>
                  </a:lnTo>
                  <a:lnTo>
                    <a:pt x="180975" y="148844"/>
                  </a:lnTo>
                  <a:lnTo>
                    <a:pt x="148843" y="180975"/>
                  </a:lnTo>
                  <a:lnTo>
                    <a:pt x="119379" y="215646"/>
                  </a:lnTo>
                  <a:lnTo>
                    <a:pt x="92836" y="252475"/>
                  </a:lnTo>
                  <a:lnTo>
                    <a:pt x="69214" y="291592"/>
                  </a:lnTo>
                  <a:lnTo>
                    <a:pt x="48767" y="332740"/>
                  </a:lnTo>
                  <a:lnTo>
                    <a:pt x="31622" y="375666"/>
                  </a:lnTo>
                  <a:lnTo>
                    <a:pt x="18033" y="420243"/>
                  </a:lnTo>
                  <a:lnTo>
                    <a:pt x="8127" y="466217"/>
                  </a:lnTo>
                  <a:lnTo>
                    <a:pt x="2031" y="513588"/>
                  </a:lnTo>
                  <a:lnTo>
                    <a:pt x="0" y="562101"/>
                  </a:lnTo>
                  <a:lnTo>
                    <a:pt x="2031" y="610616"/>
                  </a:lnTo>
                  <a:lnTo>
                    <a:pt x="8127" y="657987"/>
                  </a:lnTo>
                  <a:lnTo>
                    <a:pt x="18033" y="703961"/>
                  </a:lnTo>
                  <a:lnTo>
                    <a:pt x="31622" y="748538"/>
                  </a:lnTo>
                  <a:lnTo>
                    <a:pt x="48767" y="791463"/>
                  </a:lnTo>
                  <a:lnTo>
                    <a:pt x="69214" y="832612"/>
                  </a:lnTo>
                  <a:lnTo>
                    <a:pt x="92836" y="871728"/>
                  </a:lnTo>
                  <a:lnTo>
                    <a:pt x="119379" y="908558"/>
                  </a:lnTo>
                  <a:lnTo>
                    <a:pt x="148843" y="943229"/>
                  </a:lnTo>
                  <a:lnTo>
                    <a:pt x="180975" y="975360"/>
                  </a:lnTo>
                  <a:lnTo>
                    <a:pt x="215645" y="1004824"/>
                  </a:lnTo>
                  <a:lnTo>
                    <a:pt x="252475" y="1031367"/>
                  </a:lnTo>
                  <a:lnTo>
                    <a:pt x="291591" y="1054989"/>
                  </a:lnTo>
                  <a:lnTo>
                    <a:pt x="332739" y="1075436"/>
                  </a:lnTo>
                  <a:lnTo>
                    <a:pt x="375665" y="1092581"/>
                  </a:lnTo>
                  <a:lnTo>
                    <a:pt x="420242" y="1106170"/>
                  </a:lnTo>
                  <a:lnTo>
                    <a:pt x="466216" y="1116076"/>
                  </a:lnTo>
                  <a:lnTo>
                    <a:pt x="513587" y="1122172"/>
                  </a:lnTo>
                  <a:lnTo>
                    <a:pt x="562101" y="1124204"/>
                  </a:lnTo>
                  <a:lnTo>
                    <a:pt x="610615" y="1122172"/>
                  </a:lnTo>
                  <a:lnTo>
                    <a:pt x="657986" y="1116076"/>
                  </a:lnTo>
                  <a:lnTo>
                    <a:pt x="703960" y="1106170"/>
                  </a:lnTo>
                  <a:lnTo>
                    <a:pt x="748537" y="1092581"/>
                  </a:lnTo>
                  <a:lnTo>
                    <a:pt x="791463" y="1075436"/>
                  </a:lnTo>
                  <a:lnTo>
                    <a:pt x="832611" y="1054989"/>
                  </a:lnTo>
                  <a:lnTo>
                    <a:pt x="871727" y="1031367"/>
                  </a:lnTo>
                  <a:lnTo>
                    <a:pt x="908557" y="1004824"/>
                  </a:lnTo>
                  <a:lnTo>
                    <a:pt x="943228" y="975360"/>
                  </a:lnTo>
                  <a:lnTo>
                    <a:pt x="975359" y="943229"/>
                  </a:lnTo>
                  <a:lnTo>
                    <a:pt x="1004823" y="908558"/>
                  </a:lnTo>
                  <a:lnTo>
                    <a:pt x="1031366" y="871728"/>
                  </a:lnTo>
                  <a:lnTo>
                    <a:pt x="1054988" y="832612"/>
                  </a:lnTo>
                  <a:lnTo>
                    <a:pt x="1075435" y="791463"/>
                  </a:lnTo>
                  <a:lnTo>
                    <a:pt x="1092580" y="748538"/>
                  </a:lnTo>
                  <a:lnTo>
                    <a:pt x="1106169" y="703961"/>
                  </a:lnTo>
                  <a:lnTo>
                    <a:pt x="1116076" y="657987"/>
                  </a:lnTo>
                  <a:lnTo>
                    <a:pt x="1122171" y="610616"/>
                  </a:lnTo>
                  <a:lnTo>
                    <a:pt x="1124203" y="562101"/>
                  </a:lnTo>
                  <a:lnTo>
                    <a:pt x="1122171" y="513588"/>
                  </a:lnTo>
                  <a:lnTo>
                    <a:pt x="1116076" y="466217"/>
                  </a:lnTo>
                  <a:lnTo>
                    <a:pt x="1106169" y="420243"/>
                  </a:lnTo>
                  <a:lnTo>
                    <a:pt x="1092580" y="375666"/>
                  </a:lnTo>
                  <a:lnTo>
                    <a:pt x="1075435" y="332740"/>
                  </a:lnTo>
                  <a:lnTo>
                    <a:pt x="1054988" y="291592"/>
                  </a:lnTo>
                  <a:lnTo>
                    <a:pt x="1031366" y="252475"/>
                  </a:lnTo>
                  <a:lnTo>
                    <a:pt x="1004823" y="215646"/>
                  </a:lnTo>
                  <a:lnTo>
                    <a:pt x="975359" y="180975"/>
                  </a:lnTo>
                  <a:lnTo>
                    <a:pt x="943228" y="148844"/>
                  </a:lnTo>
                  <a:lnTo>
                    <a:pt x="908557" y="119380"/>
                  </a:lnTo>
                  <a:lnTo>
                    <a:pt x="871727" y="92837"/>
                  </a:lnTo>
                  <a:lnTo>
                    <a:pt x="832611" y="69215"/>
                  </a:lnTo>
                  <a:lnTo>
                    <a:pt x="791463" y="48768"/>
                  </a:lnTo>
                  <a:lnTo>
                    <a:pt x="748537" y="31623"/>
                  </a:lnTo>
                  <a:lnTo>
                    <a:pt x="703960" y="18034"/>
                  </a:lnTo>
                  <a:lnTo>
                    <a:pt x="657986" y="8128"/>
                  </a:lnTo>
                  <a:lnTo>
                    <a:pt x="610615" y="2032"/>
                  </a:lnTo>
                  <a:lnTo>
                    <a:pt x="562101" y="0"/>
                  </a:lnTo>
                  <a:close/>
                </a:path>
              </a:pathLst>
            </a:custGeom>
            <a:solidFill>
              <a:srgbClr val="1D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21012" y="2577083"/>
              <a:ext cx="400685" cy="387350"/>
            </a:xfrm>
            <a:custGeom>
              <a:avLst/>
              <a:gdLst/>
              <a:ahLst/>
              <a:cxnLst/>
              <a:rect l="l" t="t" r="r" b="b"/>
              <a:pathLst>
                <a:path w="400684" h="387350">
                  <a:moveTo>
                    <a:pt x="294640" y="7874"/>
                  </a:moveTo>
                  <a:lnTo>
                    <a:pt x="286893" y="0"/>
                  </a:lnTo>
                  <a:lnTo>
                    <a:pt x="224155" y="0"/>
                  </a:lnTo>
                  <a:lnTo>
                    <a:pt x="224155" y="157353"/>
                  </a:lnTo>
                  <a:lnTo>
                    <a:pt x="223647" y="161036"/>
                  </a:lnTo>
                  <a:lnTo>
                    <a:pt x="222377" y="169799"/>
                  </a:lnTo>
                  <a:lnTo>
                    <a:pt x="214630" y="176022"/>
                  </a:lnTo>
                  <a:lnTo>
                    <a:pt x="79629" y="176022"/>
                  </a:lnTo>
                  <a:lnTo>
                    <a:pt x="71374" y="168656"/>
                  </a:lnTo>
                  <a:lnTo>
                    <a:pt x="71120" y="161036"/>
                  </a:lnTo>
                  <a:lnTo>
                    <a:pt x="70993" y="159004"/>
                  </a:lnTo>
                  <a:lnTo>
                    <a:pt x="72263" y="152019"/>
                  </a:lnTo>
                  <a:lnTo>
                    <a:pt x="76073" y="146304"/>
                  </a:lnTo>
                  <a:lnTo>
                    <a:pt x="81661" y="142494"/>
                  </a:lnTo>
                  <a:lnTo>
                    <a:pt x="88646" y="140970"/>
                  </a:lnTo>
                  <a:lnTo>
                    <a:pt x="213233" y="140970"/>
                  </a:lnTo>
                  <a:lnTo>
                    <a:pt x="219329" y="145034"/>
                  </a:lnTo>
                  <a:lnTo>
                    <a:pt x="222250" y="151003"/>
                  </a:lnTo>
                  <a:lnTo>
                    <a:pt x="223647" y="153924"/>
                  </a:lnTo>
                  <a:lnTo>
                    <a:pt x="224155" y="157353"/>
                  </a:lnTo>
                  <a:lnTo>
                    <a:pt x="224155" y="0"/>
                  </a:lnTo>
                  <a:lnTo>
                    <a:pt x="223901" y="0"/>
                  </a:lnTo>
                  <a:lnTo>
                    <a:pt x="223875" y="78727"/>
                  </a:lnTo>
                  <a:lnTo>
                    <a:pt x="223875" y="82042"/>
                  </a:lnTo>
                  <a:lnTo>
                    <a:pt x="223774" y="98044"/>
                  </a:lnTo>
                  <a:lnTo>
                    <a:pt x="215900" y="105918"/>
                  </a:lnTo>
                  <a:lnTo>
                    <a:pt x="79629" y="105918"/>
                  </a:lnTo>
                  <a:lnTo>
                    <a:pt x="71374" y="98425"/>
                  </a:lnTo>
                  <a:lnTo>
                    <a:pt x="70993" y="89027"/>
                  </a:lnTo>
                  <a:lnTo>
                    <a:pt x="72263" y="82042"/>
                  </a:lnTo>
                  <a:lnTo>
                    <a:pt x="76073" y="76200"/>
                  </a:lnTo>
                  <a:lnTo>
                    <a:pt x="81661" y="72263"/>
                  </a:lnTo>
                  <a:lnTo>
                    <a:pt x="88646" y="70866"/>
                  </a:lnTo>
                  <a:lnTo>
                    <a:pt x="215900" y="70866"/>
                  </a:lnTo>
                  <a:lnTo>
                    <a:pt x="223875" y="78727"/>
                  </a:lnTo>
                  <a:lnTo>
                    <a:pt x="223875" y="0"/>
                  </a:lnTo>
                  <a:lnTo>
                    <a:pt x="8001" y="0"/>
                  </a:lnTo>
                  <a:lnTo>
                    <a:pt x="0" y="7874"/>
                  </a:lnTo>
                  <a:lnTo>
                    <a:pt x="0" y="234188"/>
                  </a:lnTo>
                  <a:lnTo>
                    <a:pt x="8128" y="242189"/>
                  </a:lnTo>
                  <a:lnTo>
                    <a:pt x="42418" y="242189"/>
                  </a:lnTo>
                  <a:lnTo>
                    <a:pt x="42418" y="291846"/>
                  </a:lnTo>
                  <a:lnTo>
                    <a:pt x="44069" y="296418"/>
                  </a:lnTo>
                  <a:lnTo>
                    <a:pt x="50800" y="303276"/>
                  </a:lnTo>
                  <a:lnTo>
                    <a:pt x="55499" y="304927"/>
                  </a:lnTo>
                  <a:lnTo>
                    <a:pt x="63500" y="304927"/>
                  </a:lnTo>
                  <a:lnTo>
                    <a:pt x="67056" y="303911"/>
                  </a:lnTo>
                  <a:lnTo>
                    <a:pt x="70104" y="301752"/>
                  </a:lnTo>
                  <a:lnTo>
                    <a:pt x="155956" y="242189"/>
                  </a:lnTo>
                  <a:lnTo>
                    <a:pt x="286639" y="242189"/>
                  </a:lnTo>
                  <a:lnTo>
                    <a:pt x="294640" y="234188"/>
                  </a:lnTo>
                  <a:lnTo>
                    <a:pt x="294640" y="176022"/>
                  </a:lnTo>
                  <a:lnTo>
                    <a:pt x="294640" y="7874"/>
                  </a:lnTo>
                  <a:close/>
                </a:path>
                <a:path w="400684" h="387350">
                  <a:moveTo>
                    <a:pt x="400685" y="90043"/>
                  </a:moveTo>
                  <a:lnTo>
                    <a:pt x="392684" y="82169"/>
                  </a:lnTo>
                  <a:lnTo>
                    <a:pt x="330073" y="82169"/>
                  </a:lnTo>
                  <a:lnTo>
                    <a:pt x="330073" y="224409"/>
                  </a:lnTo>
                  <a:lnTo>
                    <a:pt x="325882" y="244983"/>
                  </a:lnTo>
                  <a:lnTo>
                    <a:pt x="314706" y="261874"/>
                  </a:lnTo>
                  <a:lnTo>
                    <a:pt x="297942" y="273177"/>
                  </a:lnTo>
                  <a:lnTo>
                    <a:pt x="277495" y="277368"/>
                  </a:lnTo>
                  <a:lnTo>
                    <a:pt x="169291" y="277368"/>
                  </a:lnTo>
                  <a:lnTo>
                    <a:pt x="112649" y="317373"/>
                  </a:lnTo>
                  <a:lnTo>
                    <a:pt x="115824" y="321564"/>
                  </a:lnTo>
                  <a:lnTo>
                    <a:pt x="120777" y="324231"/>
                  </a:lnTo>
                  <a:lnTo>
                    <a:pt x="245872" y="324231"/>
                  </a:lnTo>
                  <a:lnTo>
                    <a:pt x="333502" y="385953"/>
                  </a:lnTo>
                  <a:lnTo>
                    <a:pt x="337058" y="387096"/>
                  </a:lnTo>
                  <a:lnTo>
                    <a:pt x="344805" y="387096"/>
                  </a:lnTo>
                  <a:lnTo>
                    <a:pt x="348996" y="385572"/>
                  </a:lnTo>
                  <a:lnTo>
                    <a:pt x="355854" y="379095"/>
                  </a:lnTo>
                  <a:lnTo>
                    <a:pt x="357886" y="374142"/>
                  </a:lnTo>
                  <a:lnTo>
                    <a:pt x="357886" y="325120"/>
                  </a:lnTo>
                  <a:lnTo>
                    <a:pt x="392684" y="325120"/>
                  </a:lnTo>
                  <a:lnTo>
                    <a:pt x="400558" y="317119"/>
                  </a:lnTo>
                  <a:lnTo>
                    <a:pt x="400685" y="900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460548" y="3980999"/>
            <a:ext cx="3270885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New database tables added to manage courses, quizzes, notifications, and progress.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Arial MT"/>
              </a:rPr>
              <a:t>Full integration of the AI system to select and send notifications.</a:t>
            </a:r>
          </a:p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  <a:tabLst>
                <a:tab pos="299085" algn="l"/>
              </a:tabLst>
            </a:pPr>
            <a:endParaRPr sz="1400" dirty="0">
              <a:solidFill>
                <a:srgbClr val="002060"/>
              </a:solidFill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44204" y="3483990"/>
            <a:ext cx="2312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Database</a:t>
            </a:r>
            <a:r>
              <a:rPr sz="16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Enhancement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913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94519" y="0"/>
            <a:ext cx="2697480" cy="2057400"/>
            <a:chOff x="9494519" y="0"/>
            <a:chExt cx="2697480" cy="205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4519" y="0"/>
              <a:ext cx="2697479" cy="2057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1991" y="0"/>
              <a:ext cx="2350007" cy="1709927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5285231"/>
            <a:ext cx="4919980" cy="1572895"/>
            <a:chOff x="0" y="5285231"/>
            <a:chExt cx="4919980" cy="15728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5231"/>
              <a:ext cx="4919472" cy="15727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44895"/>
              <a:ext cx="4498848" cy="12131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623047" y="4511039"/>
            <a:ext cx="4569460" cy="2346960"/>
            <a:chOff x="7623047" y="4511039"/>
            <a:chExt cx="4569460" cy="234696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3047" y="4511039"/>
              <a:ext cx="4568952" cy="23469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519" y="4879847"/>
              <a:ext cx="4221480" cy="197815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192028"/>
            <a:ext cx="11831110" cy="6599063"/>
            <a:chOff x="0" y="0"/>
            <a:chExt cx="11831110" cy="6599063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148584" cy="2057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2761488" cy="1709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836672"/>
              <a:ext cx="5867400" cy="3657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390706"/>
              <a:ext cx="5963710" cy="3208357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276600" y="196142"/>
            <a:ext cx="6377748" cy="658821"/>
          </a:xfrm>
          <a:prstGeom prst="rect">
            <a:avLst/>
          </a:prstGeom>
        </p:spPr>
        <p:txBody>
          <a:bodyPr vert="horz" wrap="square" lIns="0" tIns="164769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95"/>
              </a:spcBef>
            </a:pPr>
            <a:r>
              <a:rPr lang="en-US" spc="-114" dirty="0" smtClean="0">
                <a:solidFill>
                  <a:schemeClr val="bg2"/>
                </a:solidFill>
              </a:rPr>
              <a:t>AI Smart</a:t>
            </a:r>
            <a:r>
              <a:rPr lang="en-US" spc="-114" dirty="0">
                <a:solidFill>
                  <a:schemeClr val="bg2"/>
                </a:solidFill>
              </a:rPr>
              <a:t> </a:t>
            </a:r>
            <a:r>
              <a:rPr lang="en-US" spc="-114" dirty="0" smtClean="0">
                <a:solidFill>
                  <a:schemeClr val="bg2"/>
                </a:solidFill>
              </a:rPr>
              <a:t> Study</a:t>
            </a:r>
            <a:r>
              <a:rPr spc="-190" dirty="0" smtClean="0">
                <a:solidFill>
                  <a:schemeClr val="bg2"/>
                </a:solidFill>
              </a:rPr>
              <a:t> </a:t>
            </a:r>
            <a:r>
              <a:rPr spc="-90" dirty="0">
                <a:solidFill>
                  <a:schemeClr val="bg2"/>
                </a:solidFill>
                <a:latin typeface="Arial MT"/>
              </a:rPr>
              <a:t>Dashboard</a:t>
            </a:r>
            <a:endParaRPr dirty="0">
              <a:solidFill>
                <a:schemeClr val="bg2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610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867747" y="381000"/>
            <a:ext cx="6324600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 algn="ctr">
              <a:lnSpc>
                <a:spcPct val="100000"/>
              </a:lnSpc>
              <a:spcBef>
                <a:spcPts val="105"/>
              </a:spcBef>
            </a:pPr>
            <a:r>
              <a:rPr lang="en-US" spc="-10" dirty="0" smtClean="0"/>
              <a:t>Notification and Alert System</a:t>
            </a:r>
            <a:br>
              <a:rPr lang="en-US" spc="-10" dirty="0" smtClean="0"/>
            </a:br>
            <a:r>
              <a:rPr lang="en-US" sz="2800" spc="-10" dirty="0" smtClean="0"/>
              <a:t>(Quiz and Most popular course)</a:t>
            </a:r>
            <a:endParaRPr sz="2800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769479" y="4414520"/>
            <a:ext cx="1412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FFFFF"/>
                </a:solidFill>
                <a:latin typeface="Arial"/>
                <a:cs typeface="Arial"/>
              </a:rPr>
              <a:t>John</a:t>
            </a:r>
            <a:r>
              <a:rPr sz="2400" i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Doe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6248400" cy="3467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06" y="3276600"/>
            <a:ext cx="6422993" cy="33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438400" y="280873"/>
            <a:ext cx="7162799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 algn="ctr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Notification and Alert System</a:t>
            </a:r>
            <a:br>
              <a:rPr lang="en-US" spc="-10" dirty="0"/>
            </a:br>
            <a:r>
              <a:rPr lang="en-US" sz="2800" spc="-10" dirty="0" smtClean="0"/>
              <a:t>(</a:t>
            </a:r>
            <a:r>
              <a:rPr lang="en-US" sz="2800" spc="-10" dirty="0"/>
              <a:t>E</a:t>
            </a:r>
            <a:r>
              <a:rPr lang="en-US" sz="2800" spc="-10" dirty="0" smtClean="0"/>
              <a:t>mail alerts)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769479" y="4414520"/>
            <a:ext cx="1412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FFFFF"/>
                </a:solidFill>
                <a:latin typeface="Arial"/>
                <a:cs typeface="Arial"/>
              </a:rPr>
              <a:t>John</a:t>
            </a:r>
            <a:r>
              <a:rPr sz="2400" i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Doe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4" y="1371600"/>
            <a:ext cx="7467599" cy="373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16" y="2939617"/>
            <a:ext cx="6934200" cy="37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438400" y="280873"/>
            <a:ext cx="7162799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 algn="ctr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Notification and Alert System</a:t>
            </a:r>
            <a:br>
              <a:rPr lang="en-US" spc="-10" dirty="0"/>
            </a:br>
            <a:r>
              <a:rPr lang="en-US" sz="2800" spc="-10" dirty="0" smtClean="0"/>
              <a:t>(</a:t>
            </a:r>
            <a:r>
              <a:rPr lang="en-US" sz="2800" spc="-10" dirty="0"/>
              <a:t>E</a:t>
            </a:r>
            <a:r>
              <a:rPr lang="en-US" sz="2800" spc="-10" dirty="0" smtClean="0"/>
              <a:t>mail alerts)</a:t>
            </a:r>
            <a:endParaRPr spc="-1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43921"/>
            <a:ext cx="9525000" cy="44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5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867747" y="381000"/>
            <a:ext cx="6324600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 algn="ctr">
              <a:lnSpc>
                <a:spcPct val="100000"/>
              </a:lnSpc>
              <a:spcBef>
                <a:spcPts val="105"/>
              </a:spcBef>
            </a:pPr>
            <a:r>
              <a:rPr lang="en-US" spc="-10" dirty="0" smtClean="0"/>
              <a:t>Enhanced course and Progress tracking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769479" y="4414520"/>
            <a:ext cx="1412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FFFFF"/>
                </a:solidFill>
                <a:latin typeface="Arial"/>
                <a:cs typeface="Arial"/>
              </a:rPr>
              <a:t>John</a:t>
            </a:r>
            <a:r>
              <a:rPr sz="2400" i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Doe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6705600" cy="3324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276600"/>
            <a:ext cx="6324600" cy="33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7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D4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068823"/>
            <a:ext cx="3352800" cy="1789430"/>
            <a:chOff x="0" y="5068823"/>
            <a:chExt cx="3352800" cy="1789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68823"/>
              <a:ext cx="3352800" cy="17891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60847"/>
              <a:ext cx="3124200" cy="15971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891016" y="0"/>
            <a:ext cx="3301365" cy="1780539"/>
            <a:chOff x="8891016" y="0"/>
            <a:chExt cx="3301365" cy="17805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016" y="0"/>
              <a:ext cx="3300983" cy="17800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7800" y="0"/>
              <a:ext cx="3124200" cy="15971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56" y="5260846"/>
            <a:ext cx="1743456" cy="15758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34016" y="67056"/>
            <a:ext cx="2157983" cy="134416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124200" y="233873"/>
            <a:ext cx="510057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094" algn="ctr">
              <a:lnSpc>
                <a:spcPct val="100000"/>
              </a:lnSpc>
              <a:spcBef>
                <a:spcPts val="100"/>
              </a:spcBef>
            </a:pPr>
            <a:r>
              <a:rPr spc="-10" dirty="0" smtClean="0"/>
              <a:t>Database</a:t>
            </a:r>
            <a:r>
              <a:rPr lang="en-US" spc="-10" dirty="0" smtClean="0"/>
              <a:t>s</a:t>
            </a:r>
            <a:br>
              <a:rPr lang="en-US" spc="-10" dirty="0" smtClean="0"/>
            </a:br>
            <a:r>
              <a:rPr lang="en-US" sz="2800" spc="-10" dirty="0" smtClean="0"/>
              <a:t>(Course and Quiz)</a:t>
            </a:r>
            <a:endParaRPr sz="2800" spc="-1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295400"/>
            <a:ext cx="6715936" cy="342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3473269"/>
            <a:ext cx="6477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4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6665" y="1055065"/>
            <a:ext cx="25380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5" dirty="0">
                <a:solidFill>
                  <a:srgbClr val="1D4EFF"/>
                </a:solidFill>
              </a:rPr>
              <a:t>Introduction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054479" y="2531821"/>
            <a:ext cx="438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15" dirty="0">
                <a:solidFill>
                  <a:srgbClr val="1D4EFF"/>
                </a:solidFill>
                <a:latin typeface="Arial"/>
                <a:cs typeface="Arial"/>
              </a:rPr>
              <a:t>01.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2361" y="2603957"/>
            <a:ext cx="353758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StudyTrack</a:t>
            </a:r>
            <a:r>
              <a:rPr sz="2000" b="1" spc="-2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uses</a:t>
            </a:r>
            <a:r>
              <a:rPr sz="2000" b="1" spc="-4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1D4EFF"/>
                </a:solidFill>
                <a:latin typeface="Arial"/>
                <a:cs typeface="Arial"/>
              </a:rPr>
              <a:t>behavioral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data</a:t>
            </a:r>
            <a:r>
              <a:rPr sz="2000" b="1" spc="-3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machine</a:t>
            </a:r>
            <a:r>
              <a:rPr sz="2000" b="1" spc="-25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learning</a:t>
            </a:r>
            <a:r>
              <a:rPr sz="2000" b="1" spc="-3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1D4EFF"/>
                </a:solidFill>
                <a:latin typeface="Arial"/>
                <a:cs typeface="Arial"/>
              </a:rPr>
              <a:t>to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recommend</a:t>
            </a:r>
            <a:r>
              <a:rPr sz="2000" b="1" spc="-25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1D4EFF"/>
                </a:solidFill>
                <a:latin typeface="Arial"/>
                <a:cs typeface="Arial"/>
              </a:rPr>
              <a:t>personalized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study</a:t>
            </a:r>
            <a:r>
              <a:rPr sz="2000" b="1" spc="-2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1D4EFF"/>
                </a:solidFill>
                <a:latin typeface="Arial"/>
                <a:cs typeface="Arial"/>
              </a:rPr>
              <a:t>routines.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4479" y="4471161"/>
            <a:ext cx="3717925" cy="124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4200" b="1" baseline="-4960" dirty="0">
                <a:solidFill>
                  <a:srgbClr val="1D4EFF"/>
                </a:solidFill>
                <a:latin typeface="Arial"/>
                <a:cs typeface="Arial"/>
              </a:rPr>
              <a:t>02.</a:t>
            </a:r>
            <a:r>
              <a:rPr sz="4200" b="1" spc="-44" baseline="-496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Students</a:t>
            </a:r>
            <a:r>
              <a:rPr sz="2000" b="1" spc="-40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log</a:t>
            </a:r>
            <a:r>
              <a:rPr sz="2000" b="1" spc="-35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study</a:t>
            </a:r>
            <a:r>
              <a:rPr sz="2000" b="1" spc="-35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2855FF"/>
                </a:solidFill>
                <a:latin typeface="Arial"/>
                <a:cs typeface="Arial"/>
              </a:rPr>
              <a:t>habits</a:t>
            </a:r>
            <a:endParaRPr sz="2000">
              <a:latin typeface="Arial"/>
              <a:cs typeface="Arial"/>
            </a:endParaRPr>
          </a:p>
          <a:p>
            <a:pPr marL="600075" marR="247015">
              <a:lnSpc>
                <a:spcPts val="2400"/>
              </a:lnSpc>
            </a:pP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and</a:t>
            </a:r>
            <a:r>
              <a:rPr sz="2000" b="1" spc="-20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receive</a:t>
            </a:r>
            <a:r>
              <a:rPr sz="2000" b="1" spc="-25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2855FF"/>
                </a:solidFill>
                <a:latin typeface="Arial"/>
                <a:cs typeface="Arial"/>
              </a:rPr>
              <a:t>tailored </a:t>
            </a: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suggestions</a:t>
            </a:r>
            <a:r>
              <a:rPr sz="2000" b="1" spc="-45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to</a:t>
            </a:r>
            <a:r>
              <a:rPr sz="2000" b="1" spc="-10" dirty="0">
                <a:solidFill>
                  <a:srgbClr val="2855FF"/>
                </a:solidFill>
                <a:latin typeface="Arial"/>
                <a:cs typeface="Arial"/>
              </a:rPr>
              <a:t> improve performance.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2953" y="4399863"/>
            <a:ext cx="507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1D4EFF"/>
                </a:solidFill>
                <a:latin typeface="Arial"/>
                <a:cs typeface="Arial"/>
              </a:rPr>
              <a:t>04.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2953" y="2607640"/>
            <a:ext cx="4165600" cy="312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90"/>
              </a:lnSpc>
            </a:pPr>
            <a:r>
              <a:rPr sz="4200" b="1" baseline="-3968" dirty="0">
                <a:solidFill>
                  <a:srgbClr val="1D4EFF"/>
                </a:solidFill>
                <a:latin typeface="Arial"/>
                <a:cs typeface="Arial"/>
              </a:rPr>
              <a:t>03.</a:t>
            </a:r>
            <a:r>
              <a:rPr sz="4200" b="1" spc="442" baseline="-3968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Dashboards</a:t>
            </a:r>
            <a:r>
              <a:rPr sz="2000" b="1" spc="-60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and</a:t>
            </a:r>
            <a:r>
              <a:rPr sz="2000" b="1" spc="-40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2855FF"/>
                </a:solidFill>
                <a:latin typeface="Arial"/>
                <a:cs typeface="Arial"/>
              </a:rPr>
              <a:t>reports</a:t>
            </a:r>
            <a:endParaRPr sz="2000">
              <a:latin typeface="Arial"/>
              <a:cs typeface="Arial"/>
            </a:endParaRPr>
          </a:p>
          <a:p>
            <a:pPr marL="640715" marR="934719">
              <a:lnSpc>
                <a:spcPts val="2400"/>
              </a:lnSpc>
            </a:pP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provide</a:t>
            </a:r>
            <a:r>
              <a:rPr sz="2000" b="1" spc="-30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insights</a:t>
            </a:r>
            <a:r>
              <a:rPr sz="2000" b="1" spc="-40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2855FF"/>
                </a:solidFill>
                <a:latin typeface="Arial"/>
                <a:cs typeface="Arial"/>
              </a:rPr>
              <a:t>into </a:t>
            </a: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learning</a:t>
            </a:r>
            <a:r>
              <a:rPr sz="2000" b="1" spc="-35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55FF"/>
                </a:solidFill>
                <a:latin typeface="Arial"/>
                <a:cs typeface="Arial"/>
              </a:rPr>
              <a:t>patterns</a:t>
            </a:r>
            <a:r>
              <a:rPr sz="2000" b="1" spc="-55" dirty="0">
                <a:solidFill>
                  <a:srgbClr val="2855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2855FF"/>
                </a:solidFill>
                <a:latin typeface="Arial"/>
                <a:cs typeface="Arial"/>
              </a:rPr>
              <a:t>and </a:t>
            </a:r>
            <a:r>
              <a:rPr sz="2000" b="1" spc="-10" dirty="0">
                <a:solidFill>
                  <a:srgbClr val="2855FF"/>
                </a:solidFill>
                <a:latin typeface="Arial"/>
                <a:cs typeface="Arial"/>
              </a:rPr>
              <a:t>progress.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2000">
              <a:latin typeface="Arial"/>
              <a:cs typeface="Arial"/>
            </a:endParaRPr>
          </a:p>
          <a:p>
            <a:pPr marL="667385" marR="5080">
              <a:lnSpc>
                <a:spcPct val="100000"/>
              </a:lnSpc>
            </a:pP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Mentors</a:t>
            </a:r>
            <a:r>
              <a:rPr sz="2000" b="1" spc="-4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and</a:t>
            </a:r>
            <a:r>
              <a:rPr sz="2000" b="1" spc="-2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admins </a:t>
            </a:r>
            <a:r>
              <a:rPr sz="2000" b="1" spc="-10" dirty="0">
                <a:solidFill>
                  <a:srgbClr val="1D4EFF"/>
                </a:solidFill>
                <a:latin typeface="Arial"/>
                <a:cs typeface="Arial"/>
              </a:rPr>
              <a:t>monitor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student</a:t>
            </a:r>
            <a:r>
              <a:rPr sz="2000" b="1" spc="-55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effectiveness</a:t>
            </a:r>
            <a:r>
              <a:rPr sz="2000" b="1" spc="-5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1D4EFF"/>
                </a:solidFill>
                <a:latin typeface="Arial"/>
                <a:cs typeface="Arial"/>
              </a:rPr>
              <a:t>and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update</a:t>
            </a:r>
            <a:r>
              <a:rPr sz="2000" b="1" spc="-2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models</a:t>
            </a:r>
            <a:r>
              <a:rPr sz="2000" b="1" spc="-3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with</a:t>
            </a:r>
            <a:r>
              <a:rPr sz="2000" b="1" spc="-4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1D4EFF"/>
                </a:solidFill>
                <a:latin typeface="Arial"/>
                <a:cs typeface="Arial"/>
              </a:rPr>
              <a:t>new </a:t>
            </a:r>
            <a:r>
              <a:rPr sz="2000" b="1" dirty="0">
                <a:solidFill>
                  <a:srgbClr val="1D4EFF"/>
                </a:solidFill>
                <a:latin typeface="Arial"/>
                <a:cs typeface="Arial"/>
              </a:rPr>
              <a:t>behavioral</a:t>
            </a:r>
            <a:r>
              <a:rPr sz="2000" b="1" spc="-30" dirty="0">
                <a:solidFill>
                  <a:srgbClr val="1D4E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1D4EFF"/>
                </a:solidFill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D4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068823"/>
            <a:ext cx="3352800" cy="1789430"/>
            <a:chOff x="0" y="5068823"/>
            <a:chExt cx="3352800" cy="1789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68823"/>
              <a:ext cx="3352800" cy="17891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60847"/>
              <a:ext cx="3124200" cy="15971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891016" y="0"/>
            <a:ext cx="3301365" cy="1780539"/>
            <a:chOff x="8891016" y="0"/>
            <a:chExt cx="3301365" cy="17805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016" y="0"/>
              <a:ext cx="3300983" cy="17800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7800" y="0"/>
              <a:ext cx="3124200" cy="15971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56" y="5260846"/>
            <a:ext cx="1743456" cy="15758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34016" y="67056"/>
            <a:ext cx="2157983" cy="134416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62200" y="271063"/>
            <a:ext cx="7239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094" algn="ctr">
              <a:lnSpc>
                <a:spcPct val="100000"/>
              </a:lnSpc>
              <a:spcBef>
                <a:spcPts val="100"/>
              </a:spcBef>
            </a:pPr>
            <a:r>
              <a:rPr spc="-10" dirty="0" smtClean="0"/>
              <a:t>Database</a:t>
            </a:r>
            <a:r>
              <a:rPr lang="en-US" spc="-10" dirty="0" smtClean="0"/>
              <a:t>s</a:t>
            </a:r>
            <a:br>
              <a:rPr lang="en-US" spc="-10" dirty="0" smtClean="0"/>
            </a:br>
            <a:r>
              <a:rPr lang="en-US" sz="2800" spc="-10" dirty="0" smtClean="0"/>
              <a:t>(Course video and Video progress)</a:t>
            </a:r>
            <a:endParaRPr sz="2800" spc="-1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685" y="1411224"/>
            <a:ext cx="6400800" cy="35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0200" y="3430523"/>
            <a:ext cx="6477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762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F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863840" y="0"/>
            <a:ext cx="4328160" cy="2219325"/>
            <a:chOff x="7863840" y="0"/>
            <a:chExt cx="4328160" cy="2219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3840" y="0"/>
              <a:ext cx="4328159" cy="221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1312" y="0"/>
              <a:ext cx="3980688" cy="186842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4824983"/>
            <a:ext cx="3075940" cy="2033270"/>
            <a:chOff x="0" y="4824983"/>
            <a:chExt cx="3075940" cy="20332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24983"/>
              <a:ext cx="3075432" cy="2033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102351"/>
              <a:ext cx="2654808" cy="175564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708135" y="0"/>
            <a:ext cx="3484245" cy="1719580"/>
            <a:chOff x="8708135" y="0"/>
            <a:chExt cx="3484245" cy="171958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8135" y="0"/>
              <a:ext cx="3483864" cy="11414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99" y="0"/>
              <a:ext cx="3200400" cy="8625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5495" y="0"/>
              <a:ext cx="1746503" cy="171907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695" y="5102352"/>
            <a:ext cx="2365248" cy="162763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800600" y="436880"/>
            <a:ext cx="2225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E216F"/>
                </a:solidFill>
              </a:rPr>
              <a:t>Conclusion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1417318" y="1371600"/>
            <a:ext cx="9784081" cy="457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l" defTabSz="1093788">
              <a:lnSpc>
                <a:spcPct val="150000"/>
              </a:lnSpc>
              <a:spcBef>
                <a:spcPts val="100"/>
              </a:spcBef>
              <a:tabLst>
                <a:tab pos="9323388" algn="l"/>
              </a:tabLst>
            </a:pPr>
            <a:r>
              <a:rPr lang="en-US" dirty="0"/>
              <a:t>The </a:t>
            </a:r>
            <a:r>
              <a:rPr lang="en-US" dirty="0" err="1"/>
              <a:t>StudyTrack</a:t>
            </a:r>
            <a:r>
              <a:rPr lang="en-US" dirty="0"/>
              <a:t> project is a Python-</a:t>
            </a:r>
            <a:r>
              <a:rPr lang="en-US" dirty="0" err="1"/>
              <a:t>Django</a:t>
            </a:r>
            <a:r>
              <a:rPr lang="en-US" dirty="0"/>
              <a:t> system designed for personalized student progress tracking using machine learning. We began in </a:t>
            </a:r>
            <a:r>
              <a:rPr lang="en-US" b="1" dirty="0"/>
              <a:t>Milestones 1 and 2</a:t>
            </a:r>
            <a:r>
              <a:rPr lang="en-US" dirty="0"/>
              <a:t> by building the foundation with secure registration, personalized user dashboards, and admin management tools. </a:t>
            </a:r>
            <a:r>
              <a:rPr lang="en-US" b="1" dirty="0"/>
              <a:t>Milestone 3</a:t>
            </a:r>
            <a:r>
              <a:rPr lang="en-US" dirty="0"/>
              <a:t> made the system fully dynamic, enabling admins to assign courses that instantly appear on student dashboards. Finally, </a:t>
            </a:r>
            <a:r>
              <a:rPr lang="en-US" b="1" dirty="0"/>
              <a:t>Milestone 4</a:t>
            </a:r>
            <a:r>
              <a:rPr lang="en-US" dirty="0"/>
              <a:t> transformed the application into an intelligent platform by integrating an AI-powered Smart Study Dashboard for personalized recommendations and a comprehensive notification system with both email and in-app alerts. With these milestones complete, </a:t>
            </a:r>
            <a:r>
              <a:rPr lang="en-US" dirty="0" err="1"/>
              <a:t>StudyTrack</a:t>
            </a:r>
            <a:r>
              <a:rPr lang="en-US" dirty="0"/>
              <a:t> is now a robust and intelligent tool that proactively guides students to enhance their academic performance.</a:t>
            </a:r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B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531352" y="4297678"/>
            <a:ext cx="3660775" cy="2560320"/>
            <a:chOff x="8531352" y="4297678"/>
            <a:chExt cx="3660775" cy="2560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1352" y="4297678"/>
              <a:ext cx="3660648" cy="25603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78824" y="4669534"/>
              <a:ext cx="3313176" cy="218846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0"/>
            <a:ext cx="3710940" cy="2540635"/>
            <a:chOff x="0" y="0"/>
            <a:chExt cx="3710940" cy="25406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710940" cy="25405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316224" cy="21884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263" y="73152"/>
              <a:ext cx="1743456" cy="144780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80192" y="5017007"/>
            <a:ext cx="1511807" cy="184099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28998" y="1303146"/>
            <a:ext cx="40620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1F487C"/>
                </a:solidFill>
              </a:rPr>
              <a:t>Team</a:t>
            </a:r>
            <a:r>
              <a:rPr sz="4400" spc="-195" dirty="0">
                <a:solidFill>
                  <a:srgbClr val="1F487C"/>
                </a:solidFill>
              </a:rPr>
              <a:t> </a:t>
            </a:r>
            <a:r>
              <a:rPr sz="4400" spc="-10" dirty="0">
                <a:solidFill>
                  <a:srgbClr val="1F487C"/>
                </a:solidFill>
              </a:rPr>
              <a:t>Members</a:t>
            </a:r>
            <a:endParaRPr sz="4400"/>
          </a:p>
        </p:txBody>
      </p:sp>
      <p:sp>
        <p:nvSpPr>
          <p:cNvPr id="12" name="object 12"/>
          <p:cNvSpPr txBox="1"/>
          <p:nvPr/>
        </p:nvSpPr>
        <p:spPr>
          <a:xfrm>
            <a:off x="4038727" y="2176017"/>
            <a:ext cx="2848610" cy="15271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"/>
              </a:spcBef>
            </a:pPr>
            <a:r>
              <a:rPr sz="2400" b="1" spc="-105" dirty="0">
                <a:solidFill>
                  <a:srgbClr val="0E216F"/>
                </a:solidFill>
                <a:latin typeface="Arial"/>
                <a:cs typeface="Arial"/>
              </a:rPr>
              <a:t>Arpan</a:t>
            </a:r>
            <a:r>
              <a:rPr sz="2400" b="1" spc="-155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2400" b="1" spc="-110" dirty="0">
                <a:solidFill>
                  <a:srgbClr val="0E216F"/>
                </a:solidFill>
                <a:latin typeface="Arial"/>
                <a:cs typeface="Arial"/>
              </a:rPr>
              <a:t>Jacob</a:t>
            </a:r>
            <a:r>
              <a:rPr sz="2400" b="1" spc="-160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0E216F"/>
                </a:solidFill>
                <a:latin typeface="Arial"/>
                <a:cs typeface="Arial"/>
              </a:rPr>
              <a:t>Cherian </a:t>
            </a:r>
            <a:r>
              <a:rPr sz="2400" b="1" spc="-10" dirty="0">
                <a:solidFill>
                  <a:srgbClr val="0E216F"/>
                </a:solidFill>
                <a:latin typeface="Arial"/>
                <a:cs typeface="Arial"/>
              </a:rPr>
              <a:t>Manya</a:t>
            </a:r>
            <a:endParaRPr sz="2400">
              <a:latin typeface="Arial"/>
              <a:cs typeface="Arial"/>
            </a:endParaRPr>
          </a:p>
          <a:p>
            <a:pPr marL="12700" marR="1330960">
              <a:lnSpc>
                <a:spcPts val="2990"/>
              </a:lnSpc>
              <a:spcBef>
                <a:spcPts val="85"/>
              </a:spcBef>
            </a:pPr>
            <a:r>
              <a:rPr sz="2400" b="1" spc="-10" dirty="0">
                <a:solidFill>
                  <a:srgbClr val="0E216F"/>
                </a:solidFill>
                <a:latin typeface="Arial"/>
                <a:cs typeface="Arial"/>
              </a:rPr>
              <a:t>Mukesh </a:t>
            </a:r>
            <a:r>
              <a:rPr sz="2400" b="1" spc="-110" dirty="0">
                <a:solidFill>
                  <a:srgbClr val="0E216F"/>
                </a:solidFill>
                <a:latin typeface="Arial"/>
                <a:cs typeface="Arial"/>
              </a:rPr>
              <a:t>Gangadhar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068823"/>
            <a:ext cx="3352800" cy="1789430"/>
            <a:chOff x="0" y="5068823"/>
            <a:chExt cx="3352800" cy="1789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68823"/>
              <a:ext cx="3352800" cy="17891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60847"/>
              <a:ext cx="3124200" cy="159715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8891016" y="0"/>
            <a:ext cx="3301365" cy="1780539"/>
            <a:chOff x="8891016" y="0"/>
            <a:chExt cx="3301365" cy="1780539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016" y="0"/>
              <a:ext cx="3300983" cy="17800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7800" y="0"/>
              <a:ext cx="3124200" cy="159715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56" y="5260846"/>
            <a:ext cx="1743456" cy="15758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32847" y="179831"/>
            <a:ext cx="2255520" cy="14173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71671" y="2605481"/>
            <a:ext cx="439737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spc="-355" dirty="0">
                <a:solidFill>
                  <a:srgbClr val="FFFFFF"/>
                </a:solidFill>
              </a:rPr>
              <a:t>Thanks</a:t>
            </a:r>
            <a:r>
              <a:rPr sz="8800" spc="45" dirty="0">
                <a:solidFill>
                  <a:srgbClr val="FFFFFF"/>
                </a:solidFill>
              </a:rPr>
              <a:t> </a:t>
            </a:r>
            <a:r>
              <a:rPr sz="8800" spc="-50" dirty="0">
                <a:solidFill>
                  <a:srgbClr val="FFFFFF"/>
                </a:solidFill>
              </a:rPr>
              <a:t>!</a:t>
            </a:r>
            <a:endParaRPr sz="8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A6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702552" y="3855719"/>
            <a:ext cx="5489575" cy="3002280"/>
            <a:chOff x="6702552" y="3855719"/>
            <a:chExt cx="5489575" cy="3002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2552" y="3855719"/>
              <a:ext cx="5489448" cy="30022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0024" y="4230623"/>
              <a:ext cx="5141976" cy="262737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3855719"/>
            <a:ext cx="5393690" cy="3002280"/>
            <a:chOff x="0" y="3855719"/>
            <a:chExt cx="5393690" cy="30022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55719"/>
              <a:ext cx="5393436" cy="3002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30623"/>
              <a:ext cx="5141976" cy="26273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858511"/>
              <a:ext cx="3432048" cy="19994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053583"/>
              <a:ext cx="3200400" cy="1804416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814816" y="4858511"/>
            <a:ext cx="3377565" cy="1999614"/>
            <a:chOff x="8814816" y="4858511"/>
            <a:chExt cx="3377565" cy="1999614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4816" y="4858511"/>
              <a:ext cx="3377183" cy="19994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1600" y="5053583"/>
              <a:ext cx="3200400" cy="180441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679" y="5346190"/>
            <a:ext cx="1740408" cy="143560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546080" y="5544310"/>
            <a:ext cx="1645920" cy="1237488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341114" y="1168653"/>
            <a:ext cx="3141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>
                <a:solidFill>
                  <a:srgbClr val="FFFFFF"/>
                </a:solidFill>
              </a:rPr>
              <a:t>Student</a:t>
            </a:r>
            <a:r>
              <a:rPr spc="-175" dirty="0">
                <a:solidFill>
                  <a:srgbClr val="FFFFFF"/>
                </a:solidFill>
              </a:rPr>
              <a:t> </a:t>
            </a:r>
            <a:r>
              <a:rPr spc="-80" dirty="0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432305" y="2163927"/>
            <a:ext cx="10063480" cy="18548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Register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login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personalized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study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habits,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quiz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results,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r>
              <a:rPr sz="2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tailored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study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routine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suggestions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behavioral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academic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improvement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reports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A6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702552" y="3855719"/>
            <a:ext cx="5489575" cy="3002280"/>
            <a:chOff x="6702552" y="3855719"/>
            <a:chExt cx="5489575" cy="3002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2552" y="3855719"/>
              <a:ext cx="5489448" cy="30022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0024" y="4230623"/>
              <a:ext cx="5141976" cy="262737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3855719"/>
            <a:ext cx="5393690" cy="3002280"/>
            <a:chOff x="0" y="3855719"/>
            <a:chExt cx="5393690" cy="30022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55719"/>
              <a:ext cx="5393436" cy="3002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30623"/>
              <a:ext cx="5141976" cy="26273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858511"/>
              <a:ext cx="3432048" cy="19994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053583"/>
              <a:ext cx="3200400" cy="1804416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814816" y="4858511"/>
            <a:ext cx="3377565" cy="1999614"/>
            <a:chOff x="8814816" y="4858511"/>
            <a:chExt cx="3377565" cy="1999614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4816" y="4858511"/>
              <a:ext cx="3377183" cy="19994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1600" y="5053583"/>
              <a:ext cx="3200400" cy="180441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679" y="5346190"/>
            <a:ext cx="1740408" cy="143560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546080" y="5544310"/>
            <a:ext cx="1645920" cy="1237488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09059" y="1338199"/>
            <a:ext cx="29965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>
                <a:solidFill>
                  <a:srgbClr val="FFFFFF"/>
                </a:solidFill>
              </a:rPr>
              <a:t>Mentor</a:t>
            </a:r>
            <a:r>
              <a:rPr spc="-165" dirty="0">
                <a:solidFill>
                  <a:srgbClr val="FFFFFF"/>
                </a:solidFill>
              </a:rPr>
              <a:t> </a:t>
            </a:r>
            <a:r>
              <a:rPr spc="-85" dirty="0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684779" y="2319584"/>
            <a:ext cx="5402580" cy="18554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70815" indent="-158115">
              <a:lnSpc>
                <a:spcPct val="100000"/>
              </a:lnSpc>
              <a:spcBef>
                <a:spcPts val="1305"/>
              </a:spcBef>
              <a:buChar char="•"/>
              <a:tabLst>
                <a:tab pos="170815" algn="l"/>
              </a:tabLst>
            </a:pP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Monitor</a:t>
            </a:r>
            <a:r>
              <a:rPr sz="2000" b="1" spc="-35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students</a:t>
            </a:r>
            <a:r>
              <a:rPr sz="2000" b="1" spc="-35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study</a:t>
            </a:r>
            <a:r>
              <a:rPr sz="2000" b="1" spc="-30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EFEF"/>
                </a:solidFill>
                <a:latin typeface="Arial"/>
                <a:cs typeface="Arial"/>
              </a:rPr>
              <a:t>progress</a:t>
            </a:r>
            <a:endParaRPr sz="2000">
              <a:latin typeface="Arial"/>
              <a:cs typeface="Arial"/>
            </a:endParaRPr>
          </a:p>
          <a:p>
            <a:pPr marL="170180" indent="-157480">
              <a:lnSpc>
                <a:spcPct val="100000"/>
              </a:lnSpc>
              <a:spcBef>
                <a:spcPts val="1200"/>
              </a:spcBef>
              <a:buChar char="•"/>
              <a:tabLst>
                <a:tab pos="170180" algn="l"/>
              </a:tabLst>
            </a:pP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Access</a:t>
            </a:r>
            <a:r>
              <a:rPr sz="2000" b="1" spc="-55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detailed</a:t>
            </a:r>
            <a:r>
              <a:rPr sz="2000" b="1" spc="-60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performance</a:t>
            </a:r>
            <a:r>
              <a:rPr sz="2000" b="1" spc="-55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EFEF"/>
                </a:solidFill>
                <a:latin typeface="Arial"/>
                <a:cs typeface="Arial"/>
              </a:rPr>
              <a:t>reports</a:t>
            </a:r>
            <a:endParaRPr sz="2000">
              <a:latin typeface="Arial"/>
              <a:cs typeface="Arial"/>
            </a:endParaRPr>
          </a:p>
          <a:p>
            <a:pPr marL="170180" indent="-157480">
              <a:lnSpc>
                <a:spcPct val="100000"/>
              </a:lnSpc>
              <a:spcBef>
                <a:spcPts val="1200"/>
              </a:spcBef>
              <a:buChar char="•"/>
              <a:tabLst>
                <a:tab pos="170180" algn="l"/>
              </a:tabLst>
            </a:pP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Identify</a:t>
            </a:r>
            <a:r>
              <a:rPr sz="2000" b="1" spc="-75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weak</a:t>
            </a:r>
            <a:r>
              <a:rPr sz="2000" b="1" spc="-50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areas</a:t>
            </a:r>
            <a:r>
              <a:rPr sz="2000" b="1" spc="-35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for</a:t>
            </a:r>
            <a:r>
              <a:rPr sz="2000" b="1" spc="-20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EFEF"/>
                </a:solidFill>
                <a:latin typeface="Arial"/>
                <a:cs typeface="Arial"/>
              </a:rPr>
              <a:t>improvement</a:t>
            </a:r>
            <a:endParaRPr sz="2000">
              <a:latin typeface="Arial"/>
              <a:cs typeface="Arial"/>
            </a:endParaRPr>
          </a:p>
          <a:p>
            <a:pPr marL="170180" indent="-157480">
              <a:lnSpc>
                <a:spcPct val="100000"/>
              </a:lnSpc>
              <a:spcBef>
                <a:spcPts val="1200"/>
              </a:spcBef>
              <a:buChar char="•"/>
              <a:tabLst>
                <a:tab pos="170180" algn="l"/>
              </a:tabLst>
            </a:pP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Guide</a:t>
            </a:r>
            <a:r>
              <a:rPr sz="2000" b="1" spc="-35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students</a:t>
            </a:r>
            <a:r>
              <a:rPr sz="2000" b="1" spc="-40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with</a:t>
            </a:r>
            <a:r>
              <a:rPr sz="2000" b="1" spc="-55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EFEF"/>
                </a:solidFill>
                <a:latin typeface="Arial"/>
                <a:cs typeface="Arial"/>
              </a:rPr>
              <a:t>personalized</a:t>
            </a:r>
            <a:r>
              <a:rPr sz="2000" b="1" spc="-55" dirty="0">
                <a:solidFill>
                  <a:srgbClr val="EFEFE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EFEF"/>
                </a:solidFill>
                <a:latin typeface="Arial"/>
                <a:cs typeface="Arial"/>
              </a:rPr>
              <a:t>feedback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B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531352" y="4297678"/>
            <a:ext cx="3660775" cy="2560320"/>
            <a:chOff x="8531352" y="4297678"/>
            <a:chExt cx="3660775" cy="2560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1352" y="4297678"/>
              <a:ext cx="3660648" cy="25603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78824" y="4669534"/>
              <a:ext cx="3313176" cy="218846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0"/>
            <a:ext cx="3710940" cy="2540635"/>
            <a:chOff x="0" y="0"/>
            <a:chExt cx="3710940" cy="25406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710940" cy="25405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316224" cy="21884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263" y="73152"/>
              <a:ext cx="1743456" cy="144780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80192" y="5017007"/>
            <a:ext cx="1511807" cy="184099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14400" y="2874263"/>
            <a:ext cx="2612390" cy="831850"/>
          </a:xfrm>
          <a:custGeom>
            <a:avLst/>
            <a:gdLst/>
            <a:ahLst/>
            <a:cxnLst/>
            <a:rect l="l" t="t" r="r" b="b"/>
            <a:pathLst>
              <a:path w="2612390" h="831850">
                <a:moveTo>
                  <a:pt x="2611882" y="554482"/>
                </a:moveTo>
                <a:lnTo>
                  <a:pt x="2607437" y="504698"/>
                </a:lnTo>
                <a:lnTo>
                  <a:pt x="2594483" y="457708"/>
                </a:lnTo>
                <a:lnTo>
                  <a:pt x="2574036" y="414528"/>
                </a:lnTo>
                <a:lnTo>
                  <a:pt x="2546604" y="375920"/>
                </a:lnTo>
                <a:lnTo>
                  <a:pt x="2513203" y="342392"/>
                </a:lnTo>
                <a:lnTo>
                  <a:pt x="2474468" y="315087"/>
                </a:lnTo>
                <a:lnTo>
                  <a:pt x="2431288" y="294640"/>
                </a:lnTo>
                <a:lnTo>
                  <a:pt x="2384298" y="281686"/>
                </a:lnTo>
                <a:lnTo>
                  <a:pt x="2334387" y="277241"/>
                </a:lnTo>
                <a:lnTo>
                  <a:pt x="683387" y="277241"/>
                </a:lnTo>
                <a:lnTo>
                  <a:pt x="522605" y="0"/>
                </a:lnTo>
                <a:lnTo>
                  <a:pt x="361569" y="277241"/>
                </a:lnTo>
                <a:lnTo>
                  <a:pt x="277520" y="277241"/>
                </a:lnTo>
                <a:lnTo>
                  <a:pt x="229362" y="281432"/>
                </a:lnTo>
                <a:lnTo>
                  <a:pt x="183921" y="293370"/>
                </a:lnTo>
                <a:lnTo>
                  <a:pt x="141871" y="312547"/>
                </a:lnTo>
                <a:lnTo>
                  <a:pt x="103936" y="338201"/>
                </a:lnTo>
                <a:lnTo>
                  <a:pt x="70815" y="369443"/>
                </a:lnTo>
                <a:lnTo>
                  <a:pt x="43205" y="405892"/>
                </a:lnTo>
                <a:lnTo>
                  <a:pt x="21805" y="446532"/>
                </a:lnTo>
                <a:lnTo>
                  <a:pt x="0" y="554482"/>
                </a:lnTo>
                <a:lnTo>
                  <a:pt x="21805" y="662444"/>
                </a:lnTo>
                <a:lnTo>
                  <a:pt x="43205" y="703072"/>
                </a:lnTo>
                <a:lnTo>
                  <a:pt x="70815" y="739521"/>
                </a:lnTo>
                <a:lnTo>
                  <a:pt x="103936" y="770763"/>
                </a:lnTo>
                <a:lnTo>
                  <a:pt x="141871" y="796417"/>
                </a:lnTo>
                <a:lnTo>
                  <a:pt x="183921" y="815594"/>
                </a:lnTo>
                <a:lnTo>
                  <a:pt x="229362" y="827532"/>
                </a:lnTo>
                <a:lnTo>
                  <a:pt x="277520" y="831723"/>
                </a:lnTo>
                <a:lnTo>
                  <a:pt x="2334387" y="831723"/>
                </a:lnTo>
                <a:lnTo>
                  <a:pt x="2384298" y="827278"/>
                </a:lnTo>
                <a:lnTo>
                  <a:pt x="2431288" y="814324"/>
                </a:lnTo>
                <a:lnTo>
                  <a:pt x="2474468" y="793877"/>
                </a:lnTo>
                <a:lnTo>
                  <a:pt x="2513203" y="766572"/>
                </a:lnTo>
                <a:lnTo>
                  <a:pt x="2546604" y="733044"/>
                </a:lnTo>
                <a:lnTo>
                  <a:pt x="2574036" y="694436"/>
                </a:lnTo>
                <a:lnTo>
                  <a:pt x="2594483" y="651256"/>
                </a:lnTo>
                <a:lnTo>
                  <a:pt x="2607437" y="604266"/>
                </a:lnTo>
                <a:lnTo>
                  <a:pt x="2611882" y="554482"/>
                </a:lnTo>
                <a:close/>
              </a:path>
            </a:pathLst>
          </a:custGeom>
          <a:solidFill>
            <a:srgbClr val="4A6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3627" y="3250133"/>
            <a:ext cx="2876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68752" y="3151631"/>
            <a:ext cx="2901950" cy="831850"/>
          </a:xfrm>
          <a:custGeom>
            <a:avLst/>
            <a:gdLst/>
            <a:ahLst/>
            <a:cxnLst/>
            <a:rect l="l" t="t" r="r" b="b"/>
            <a:pathLst>
              <a:path w="2901950" h="831850">
                <a:moveTo>
                  <a:pt x="2901442" y="277241"/>
                </a:moveTo>
                <a:lnTo>
                  <a:pt x="2896997" y="227457"/>
                </a:lnTo>
                <a:lnTo>
                  <a:pt x="2884043" y="180467"/>
                </a:lnTo>
                <a:lnTo>
                  <a:pt x="2863596" y="137287"/>
                </a:lnTo>
                <a:lnTo>
                  <a:pt x="2836164" y="98679"/>
                </a:lnTo>
                <a:lnTo>
                  <a:pt x="2802636" y="65151"/>
                </a:lnTo>
                <a:lnTo>
                  <a:pt x="2763901" y="37846"/>
                </a:lnTo>
                <a:lnTo>
                  <a:pt x="2720721" y="17399"/>
                </a:lnTo>
                <a:lnTo>
                  <a:pt x="2673731" y="4445"/>
                </a:lnTo>
                <a:lnTo>
                  <a:pt x="2623820" y="0"/>
                </a:lnTo>
                <a:lnTo>
                  <a:pt x="277622" y="0"/>
                </a:lnTo>
                <a:lnTo>
                  <a:pt x="229362" y="4191"/>
                </a:lnTo>
                <a:lnTo>
                  <a:pt x="183896" y="16129"/>
                </a:lnTo>
                <a:lnTo>
                  <a:pt x="141859" y="35306"/>
                </a:lnTo>
                <a:lnTo>
                  <a:pt x="104013" y="60960"/>
                </a:lnTo>
                <a:lnTo>
                  <a:pt x="70866" y="92202"/>
                </a:lnTo>
                <a:lnTo>
                  <a:pt x="43307" y="128651"/>
                </a:lnTo>
                <a:lnTo>
                  <a:pt x="21844" y="169291"/>
                </a:lnTo>
                <a:lnTo>
                  <a:pt x="0" y="277241"/>
                </a:lnTo>
                <a:lnTo>
                  <a:pt x="21844" y="385191"/>
                </a:lnTo>
                <a:lnTo>
                  <a:pt x="43307" y="425831"/>
                </a:lnTo>
                <a:lnTo>
                  <a:pt x="70866" y="462280"/>
                </a:lnTo>
                <a:lnTo>
                  <a:pt x="104013" y="493522"/>
                </a:lnTo>
                <a:lnTo>
                  <a:pt x="141859" y="519176"/>
                </a:lnTo>
                <a:lnTo>
                  <a:pt x="183896" y="538353"/>
                </a:lnTo>
                <a:lnTo>
                  <a:pt x="229362" y="550291"/>
                </a:lnTo>
                <a:lnTo>
                  <a:pt x="277622" y="554482"/>
                </a:lnTo>
                <a:lnTo>
                  <a:pt x="361696" y="554482"/>
                </a:lnTo>
                <a:lnTo>
                  <a:pt x="522605" y="831723"/>
                </a:lnTo>
                <a:lnTo>
                  <a:pt x="683641" y="554482"/>
                </a:lnTo>
                <a:lnTo>
                  <a:pt x="2623820" y="554482"/>
                </a:lnTo>
                <a:lnTo>
                  <a:pt x="2673731" y="550037"/>
                </a:lnTo>
                <a:lnTo>
                  <a:pt x="2720721" y="537083"/>
                </a:lnTo>
                <a:lnTo>
                  <a:pt x="2763901" y="516636"/>
                </a:lnTo>
                <a:lnTo>
                  <a:pt x="2802636" y="489331"/>
                </a:lnTo>
                <a:lnTo>
                  <a:pt x="2836164" y="455803"/>
                </a:lnTo>
                <a:lnTo>
                  <a:pt x="2863596" y="417195"/>
                </a:lnTo>
                <a:lnTo>
                  <a:pt x="2884043" y="374015"/>
                </a:lnTo>
                <a:lnTo>
                  <a:pt x="2896997" y="327025"/>
                </a:lnTo>
                <a:lnTo>
                  <a:pt x="2901442" y="277241"/>
                </a:lnTo>
                <a:close/>
              </a:path>
            </a:pathLst>
          </a:custGeom>
          <a:solidFill>
            <a:srgbClr val="1D4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87978" y="3257245"/>
            <a:ext cx="2876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09616" y="2874263"/>
            <a:ext cx="2901950" cy="831850"/>
          </a:xfrm>
          <a:custGeom>
            <a:avLst/>
            <a:gdLst/>
            <a:ahLst/>
            <a:cxnLst/>
            <a:rect l="l" t="t" r="r" b="b"/>
            <a:pathLst>
              <a:path w="2901950" h="831850">
                <a:moveTo>
                  <a:pt x="2901442" y="554482"/>
                </a:moveTo>
                <a:lnTo>
                  <a:pt x="2896997" y="504698"/>
                </a:lnTo>
                <a:lnTo>
                  <a:pt x="2884043" y="457708"/>
                </a:lnTo>
                <a:lnTo>
                  <a:pt x="2863596" y="414528"/>
                </a:lnTo>
                <a:lnTo>
                  <a:pt x="2836164" y="375920"/>
                </a:lnTo>
                <a:lnTo>
                  <a:pt x="2802636" y="342392"/>
                </a:lnTo>
                <a:lnTo>
                  <a:pt x="2763901" y="315087"/>
                </a:lnTo>
                <a:lnTo>
                  <a:pt x="2720721" y="294640"/>
                </a:lnTo>
                <a:lnTo>
                  <a:pt x="2673731" y="281686"/>
                </a:lnTo>
                <a:lnTo>
                  <a:pt x="2623820" y="277241"/>
                </a:lnTo>
                <a:lnTo>
                  <a:pt x="719963" y="277241"/>
                </a:lnTo>
                <a:lnTo>
                  <a:pt x="558927" y="0"/>
                </a:lnTo>
                <a:lnTo>
                  <a:pt x="397891" y="277241"/>
                </a:lnTo>
                <a:lnTo>
                  <a:pt x="277622" y="277241"/>
                </a:lnTo>
                <a:lnTo>
                  <a:pt x="229362" y="281432"/>
                </a:lnTo>
                <a:lnTo>
                  <a:pt x="183896" y="293370"/>
                </a:lnTo>
                <a:lnTo>
                  <a:pt x="141859" y="312547"/>
                </a:lnTo>
                <a:lnTo>
                  <a:pt x="104013" y="338201"/>
                </a:lnTo>
                <a:lnTo>
                  <a:pt x="70866" y="369443"/>
                </a:lnTo>
                <a:lnTo>
                  <a:pt x="43307" y="405892"/>
                </a:lnTo>
                <a:lnTo>
                  <a:pt x="21844" y="446532"/>
                </a:lnTo>
                <a:lnTo>
                  <a:pt x="0" y="554482"/>
                </a:lnTo>
                <a:lnTo>
                  <a:pt x="21844" y="662444"/>
                </a:lnTo>
                <a:lnTo>
                  <a:pt x="43307" y="703072"/>
                </a:lnTo>
                <a:lnTo>
                  <a:pt x="70866" y="739521"/>
                </a:lnTo>
                <a:lnTo>
                  <a:pt x="104013" y="770763"/>
                </a:lnTo>
                <a:lnTo>
                  <a:pt x="141859" y="796417"/>
                </a:lnTo>
                <a:lnTo>
                  <a:pt x="183896" y="815594"/>
                </a:lnTo>
                <a:lnTo>
                  <a:pt x="229362" y="827532"/>
                </a:lnTo>
                <a:lnTo>
                  <a:pt x="277622" y="831723"/>
                </a:lnTo>
                <a:lnTo>
                  <a:pt x="2623820" y="831723"/>
                </a:lnTo>
                <a:lnTo>
                  <a:pt x="2673731" y="827278"/>
                </a:lnTo>
                <a:lnTo>
                  <a:pt x="2720721" y="814324"/>
                </a:lnTo>
                <a:lnTo>
                  <a:pt x="2763901" y="793877"/>
                </a:lnTo>
                <a:lnTo>
                  <a:pt x="2802636" y="766572"/>
                </a:lnTo>
                <a:lnTo>
                  <a:pt x="2836164" y="733044"/>
                </a:lnTo>
                <a:lnTo>
                  <a:pt x="2863596" y="694436"/>
                </a:lnTo>
                <a:lnTo>
                  <a:pt x="2884043" y="651256"/>
                </a:lnTo>
                <a:lnTo>
                  <a:pt x="2896997" y="604266"/>
                </a:lnTo>
                <a:lnTo>
                  <a:pt x="2901442" y="554482"/>
                </a:lnTo>
                <a:close/>
              </a:path>
            </a:pathLst>
          </a:custGeom>
          <a:solidFill>
            <a:srgbClr val="4A6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31890" y="3250133"/>
            <a:ext cx="2876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6552" y="1955037"/>
            <a:ext cx="4154804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Workflow: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b="1" dirty="0">
                <a:solidFill>
                  <a:srgbClr val="0E216F"/>
                </a:solidFill>
                <a:latin typeface="Arial"/>
                <a:cs typeface="Arial"/>
              </a:rPr>
              <a:t>Login</a:t>
            </a:r>
            <a:r>
              <a:rPr sz="1600" b="1" spc="-45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487C"/>
                </a:solidFill>
                <a:latin typeface="Arial"/>
                <a:cs typeface="Arial"/>
              </a:rPr>
              <a:t>→</a:t>
            </a:r>
            <a:r>
              <a:rPr sz="1600" b="1" spc="-4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487C"/>
                </a:solidFill>
                <a:latin typeface="Arial"/>
                <a:cs typeface="Arial"/>
              </a:rPr>
              <a:t>Registration</a:t>
            </a:r>
            <a:r>
              <a:rPr sz="1600" b="1" spc="-2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487C"/>
                </a:solidFill>
                <a:latin typeface="Arial"/>
                <a:cs typeface="Arial"/>
              </a:rPr>
              <a:t>→</a:t>
            </a:r>
            <a:r>
              <a:rPr sz="1600" b="1" spc="-4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487C"/>
                </a:solidFill>
                <a:latin typeface="Arial"/>
                <a:cs typeface="Arial"/>
              </a:rPr>
              <a:t>Dashboard</a:t>
            </a:r>
            <a:r>
              <a:rPr sz="1600" b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487C"/>
                </a:solidFill>
                <a:latin typeface="Arial"/>
                <a:cs typeface="Arial"/>
              </a:rPr>
              <a:t>→</a:t>
            </a:r>
            <a:r>
              <a:rPr sz="1600" b="1" spc="-5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1F487C"/>
                </a:solidFill>
                <a:latin typeface="Arial"/>
                <a:cs typeface="Arial"/>
              </a:rPr>
              <a:t>Add </a:t>
            </a:r>
            <a:r>
              <a:rPr sz="1600" b="1" dirty="0">
                <a:solidFill>
                  <a:srgbClr val="1F487C"/>
                </a:solidFill>
                <a:latin typeface="Arial"/>
                <a:cs typeface="Arial"/>
              </a:rPr>
              <a:t>Tasks</a:t>
            </a:r>
            <a:r>
              <a:rPr sz="1600" b="1" spc="-4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487C"/>
                </a:solidFill>
                <a:latin typeface="Arial"/>
                <a:cs typeface="Arial"/>
              </a:rPr>
              <a:t>→</a:t>
            </a:r>
            <a:r>
              <a:rPr sz="1600" b="1" spc="-4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487C"/>
                </a:solidFill>
                <a:latin typeface="Arial"/>
                <a:cs typeface="Arial"/>
              </a:rPr>
              <a:t>Track</a:t>
            </a:r>
            <a:r>
              <a:rPr sz="1600" b="1" spc="-3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487C"/>
                </a:solidFill>
                <a:latin typeface="Arial"/>
                <a:cs typeface="Arial"/>
              </a:rPr>
              <a:t>Progress</a:t>
            </a:r>
            <a:r>
              <a:rPr sz="1600" b="1" spc="-3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487C"/>
                </a:solidFill>
                <a:latin typeface="Arial"/>
                <a:cs typeface="Arial"/>
              </a:rPr>
              <a:t>→</a:t>
            </a:r>
            <a:r>
              <a:rPr sz="1600" b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F487C"/>
                </a:solidFill>
                <a:latin typeface="Arial"/>
                <a:cs typeface="Arial"/>
              </a:rPr>
              <a:t>Reports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7978" y="4092321"/>
            <a:ext cx="54565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Database</a:t>
            </a:r>
            <a:r>
              <a:rPr sz="1600" b="1" spc="-85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Storage:</a:t>
            </a:r>
            <a:r>
              <a:rPr sz="1600" b="1" spc="-80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E216F"/>
                </a:solidFill>
                <a:latin typeface="Arial"/>
                <a:cs typeface="Arial"/>
              </a:rPr>
              <a:t>All</a:t>
            </a:r>
            <a:r>
              <a:rPr sz="1600" b="1" spc="-65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E216F"/>
                </a:solidFill>
                <a:latin typeface="Arial"/>
                <a:cs typeface="Arial"/>
              </a:rPr>
              <a:t>login,</a:t>
            </a:r>
            <a:r>
              <a:rPr sz="1600" b="1" spc="-75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registration,</a:t>
            </a:r>
            <a:r>
              <a:rPr sz="1600" b="1" spc="-50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dashboard,</a:t>
            </a:r>
            <a:r>
              <a:rPr sz="1600" b="1" spc="-75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0E216F"/>
                </a:solidFill>
                <a:latin typeface="Arial"/>
                <a:cs typeface="Arial"/>
              </a:rPr>
              <a:t>and </a:t>
            </a: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validation</a:t>
            </a:r>
            <a:r>
              <a:rPr sz="1600" b="1" spc="-35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E216F"/>
                </a:solidFill>
                <a:latin typeface="Arial"/>
                <a:cs typeface="Arial"/>
              </a:rPr>
              <a:t>data</a:t>
            </a:r>
            <a:r>
              <a:rPr sz="1600" b="1" spc="-50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E216F"/>
                </a:solidFill>
                <a:latin typeface="Arial"/>
                <a:cs typeface="Arial"/>
              </a:rPr>
              <a:t>is</a:t>
            </a:r>
            <a:r>
              <a:rPr sz="1600" b="1" spc="-70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securely</a:t>
            </a:r>
            <a:r>
              <a:rPr sz="1600" b="1" spc="-50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stored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0828" y="1456461"/>
            <a:ext cx="3220720" cy="135636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b="1" dirty="0">
                <a:solidFill>
                  <a:srgbClr val="0E216F"/>
                </a:solidFill>
                <a:latin typeface="Arial"/>
                <a:cs typeface="Arial"/>
              </a:rPr>
              <a:t>Tech</a:t>
            </a:r>
            <a:r>
              <a:rPr sz="1600" b="1" spc="-70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Stack: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2620"/>
              </a:lnSpc>
              <a:spcBef>
                <a:spcPts val="200"/>
              </a:spcBef>
            </a:pP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Frontend:</a:t>
            </a:r>
            <a:r>
              <a:rPr sz="1600" b="1" spc="-65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E216F"/>
                </a:solidFill>
                <a:latin typeface="Arial"/>
                <a:cs typeface="Arial"/>
              </a:rPr>
              <a:t>HTML,</a:t>
            </a:r>
            <a:r>
              <a:rPr sz="1600" b="1" spc="-70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E216F"/>
                </a:solidFill>
                <a:latin typeface="Arial"/>
                <a:cs typeface="Arial"/>
              </a:rPr>
              <a:t>CSS,</a:t>
            </a:r>
            <a:r>
              <a:rPr sz="1600" b="1" spc="-95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JavaScript Backend:</a:t>
            </a:r>
            <a:r>
              <a:rPr sz="1600" b="1" spc="-55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Python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Database:</a:t>
            </a:r>
            <a:r>
              <a:rPr sz="1600" b="1" spc="-55" dirty="0">
                <a:solidFill>
                  <a:srgbClr val="0E216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E216F"/>
                </a:solidFill>
                <a:latin typeface="Arial"/>
                <a:cs typeface="Arial"/>
              </a:rPr>
              <a:t>MySQL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1901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17375E"/>
                </a:solidFill>
              </a:rPr>
              <a:t>System</a:t>
            </a:r>
            <a:r>
              <a:rPr spc="-160" dirty="0">
                <a:solidFill>
                  <a:srgbClr val="17375E"/>
                </a:solidFill>
              </a:rPr>
              <a:t> </a:t>
            </a:r>
            <a:r>
              <a:rPr spc="-10" dirty="0">
                <a:solidFill>
                  <a:srgbClr val="17375E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270375" cy="2326005"/>
            <a:chOff x="0" y="0"/>
            <a:chExt cx="4270375" cy="2326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70248" cy="2325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61816" cy="197510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562088" y="5373623"/>
            <a:ext cx="4630420" cy="1484630"/>
            <a:chOff x="7562088" y="5373623"/>
            <a:chExt cx="4630420" cy="14846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2088" y="5373623"/>
              <a:ext cx="4629911" cy="1484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3152" y="5644895"/>
              <a:ext cx="4498848" cy="121310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0"/>
            <a:ext cx="2429510" cy="1618615"/>
            <a:chOff x="0" y="0"/>
            <a:chExt cx="2429510" cy="161861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429256" cy="16184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057400" cy="127406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05871" y="5330952"/>
            <a:ext cx="1170431" cy="12771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31" y="39623"/>
            <a:ext cx="1719072" cy="193547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2127" y="1144904"/>
            <a:ext cx="3337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0E216F"/>
                </a:solidFill>
              </a:rPr>
              <a:t>MILESTONES</a:t>
            </a:r>
            <a:r>
              <a:rPr sz="3600" spc="-150" dirty="0">
                <a:solidFill>
                  <a:srgbClr val="0E216F"/>
                </a:solidFill>
              </a:rPr>
              <a:t> </a:t>
            </a:r>
            <a:r>
              <a:rPr sz="3600" spc="-50" dirty="0">
                <a:solidFill>
                  <a:srgbClr val="0E216F"/>
                </a:solidFill>
              </a:rPr>
              <a:t>1</a:t>
            </a:r>
            <a:endParaRPr sz="3600"/>
          </a:p>
        </p:txBody>
      </p:sp>
      <p:sp>
        <p:nvSpPr>
          <p:cNvPr id="15" name="object 15"/>
          <p:cNvSpPr txBox="1"/>
          <p:nvPr/>
        </p:nvSpPr>
        <p:spPr>
          <a:xfrm>
            <a:off x="1700276" y="4016661"/>
            <a:ext cx="2548255" cy="133540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730"/>
              </a:spcBef>
            </a:pPr>
            <a:r>
              <a:rPr sz="2000" spc="-65" dirty="0">
                <a:solidFill>
                  <a:srgbClr val="0E216F"/>
                </a:solidFill>
                <a:latin typeface="Arial MT"/>
                <a:cs typeface="Arial MT"/>
              </a:rPr>
              <a:t>User</a:t>
            </a:r>
            <a:r>
              <a:rPr sz="2000" spc="-15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E216F"/>
                </a:solidFill>
                <a:latin typeface="Arial MT"/>
                <a:cs typeface="Arial MT"/>
              </a:rPr>
              <a:t>Authentication</a:t>
            </a:r>
            <a:endParaRPr sz="2000">
              <a:latin typeface="Arial MT"/>
              <a:cs typeface="Arial MT"/>
            </a:endParaRPr>
          </a:p>
          <a:p>
            <a:pPr marL="18415" marR="5080" indent="-6350">
              <a:lnSpc>
                <a:spcPct val="100000"/>
              </a:lnSpc>
              <a:spcBef>
                <a:spcPts val="450"/>
              </a:spcBef>
            </a:pPr>
            <a:r>
              <a:rPr sz="1400" spc="-35" dirty="0">
                <a:solidFill>
                  <a:srgbClr val="0E216F"/>
                </a:solidFill>
                <a:latin typeface="Arial MT"/>
                <a:cs typeface="Arial MT"/>
              </a:rPr>
              <a:t>Registration,</a:t>
            </a:r>
            <a:r>
              <a:rPr sz="1400" spc="-55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solidFill>
                  <a:srgbClr val="0E216F"/>
                </a:solidFill>
                <a:latin typeface="Arial MT"/>
                <a:cs typeface="Arial MT"/>
              </a:rPr>
              <a:t>login,</a:t>
            </a:r>
            <a:r>
              <a:rPr sz="1400" spc="-25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E216F"/>
                </a:solidFill>
                <a:latin typeface="Arial MT"/>
                <a:cs typeface="Arial MT"/>
              </a:rPr>
              <a:t>and </a:t>
            </a:r>
            <a:r>
              <a:rPr sz="1400" spc="-10" dirty="0">
                <a:solidFill>
                  <a:srgbClr val="0E216F"/>
                </a:solidFill>
                <a:latin typeface="Arial MT"/>
                <a:cs typeface="Arial MT"/>
              </a:rPr>
              <a:t>password </a:t>
            </a:r>
            <a:r>
              <a:rPr sz="1400" spc="-25" dirty="0">
                <a:solidFill>
                  <a:srgbClr val="0E216F"/>
                </a:solidFill>
                <a:latin typeface="Arial MT"/>
                <a:cs typeface="Arial MT"/>
              </a:rPr>
              <a:t>reset</a:t>
            </a:r>
            <a:r>
              <a:rPr sz="1400" spc="-8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E216F"/>
                </a:solidFill>
                <a:latin typeface="Arial MT"/>
                <a:cs typeface="Arial MT"/>
              </a:rPr>
              <a:t>with</a:t>
            </a:r>
            <a:r>
              <a:rPr sz="1400" spc="-5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E216F"/>
                </a:solidFill>
                <a:latin typeface="Arial MT"/>
                <a:cs typeface="Arial MT"/>
              </a:rPr>
              <a:t>validation.</a:t>
            </a:r>
            <a:endParaRPr sz="1400">
              <a:latin typeface="Arial MT"/>
              <a:cs typeface="Arial MT"/>
            </a:endParaRPr>
          </a:p>
          <a:p>
            <a:pPr marL="18415" marR="42545" indent="-635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0E216F"/>
                </a:solidFill>
                <a:latin typeface="Arial MT"/>
                <a:cs typeface="Arial MT"/>
              </a:rPr>
              <a:t>All</a:t>
            </a:r>
            <a:r>
              <a:rPr sz="1400" spc="-3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E216F"/>
                </a:solidFill>
                <a:latin typeface="Arial MT"/>
                <a:cs typeface="Arial MT"/>
              </a:rPr>
              <a:t>user</a:t>
            </a:r>
            <a:r>
              <a:rPr sz="1400" spc="-55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solidFill>
                  <a:srgbClr val="0E216F"/>
                </a:solidFill>
                <a:latin typeface="Arial MT"/>
                <a:cs typeface="Arial MT"/>
              </a:rPr>
              <a:t>details</a:t>
            </a:r>
            <a:r>
              <a:rPr sz="1400" spc="-6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E216F"/>
                </a:solidFill>
                <a:latin typeface="Arial MT"/>
                <a:cs typeface="Arial MT"/>
              </a:rPr>
              <a:t>stored</a:t>
            </a:r>
            <a:r>
              <a:rPr sz="1400" spc="-75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solidFill>
                  <a:srgbClr val="0E216F"/>
                </a:solidFill>
                <a:latin typeface="Arial MT"/>
                <a:cs typeface="Arial MT"/>
              </a:rPr>
              <a:t>securely</a:t>
            </a:r>
            <a:r>
              <a:rPr sz="1400" spc="-6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E216F"/>
                </a:solidFill>
                <a:latin typeface="Arial MT"/>
                <a:cs typeface="Arial MT"/>
              </a:rPr>
              <a:t>in </a:t>
            </a:r>
            <a:r>
              <a:rPr sz="1400" spc="-20" dirty="0">
                <a:solidFill>
                  <a:srgbClr val="0E216F"/>
                </a:solidFill>
                <a:latin typeface="Arial MT"/>
                <a:cs typeface="Arial MT"/>
              </a:rPr>
              <a:t>the</a:t>
            </a:r>
            <a:r>
              <a:rPr sz="1400" spc="-7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E216F"/>
                </a:solidFill>
                <a:latin typeface="Arial MT"/>
                <a:cs typeface="Arial MT"/>
              </a:rPr>
              <a:t>database.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28672" y="2715767"/>
            <a:ext cx="1124585" cy="1124585"/>
            <a:chOff x="2328672" y="2715767"/>
            <a:chExt cx="1124585" cy="1124585"/>
          </a:xfrm>
        </p:grpSpPr>
        <p:sp>
          <p:nvSpPr>
            <p:cNvPr id="17" name="object 17"/>
            <p:cNvSpPr/>
            <p:nvPr/>
          </p:nvSpPr>
          <p:spPr>
            <a:xfrm>
              <a:off x="2328672" y="2715767"/>
              <a:ext cx="1124585" cy="1124585"/>
            </a:xfrm>
            <a:custGeom>
              <a:avLst/>
              <a:gdLst/>
              <a:ahLst/>
              <a:cxnLst/>
              <a:rect l="l" t="t" r="r" b="b"/>
              <a:pathLst>
                <a:path w="1124585" h="1124585">
                  <a:moveTo>
                    <a:pt x="562101" y="0"/>
                  </a:moveTo>
                  <a:lnTo>
                    <a:pt x="513588" y="2032"/>
                  </a:lnTo>
                  <a:lnTo>
                    <a:pt x="466216" y="8128"/>
                  </a:lnTo>
                  <a:lnTo>
                    <a:pt x="420242" y="18034"/>
                  </a:lnTo>
                  <a:lnTo>
                    <a:pt x="375665" y="31623"/>
                  </a:lnTo>
                  <a:lnTo>
                    <a:pt x="332739" y="48768"/>
                  </a:lnTo>
                  <a:lnTo>
                    <a:pt x="291591" y="69215"/>
                  </a:lnTo>
                  <a:lnTo>
                    <a:pt x="252475" y="92837"/>
                  </a:lnTo>
                  <a:lnTo>
                    <a:pt x="215645" y="119380"/>
                  </a:lnTo>
                  <a:lnTo>
                    <a:pt x="180975" y="148844"/>
                  </a:lnTo>
                  <a:lnTo>
                    <a:pt x="148844" y="180975"/>
                  </a:lnTo>
                  <a:lnTo>
                    <a:pt x="119379" y="215646"/>
                  </a:lnTo>
                  <a:lnTo>
                    <a:pt x="92836" y="252476"/>
                  </a:lnTo>
                  <a:lnTo>
                    <a:pt x="69214" y="291592"/>
                  </a:lnTo>
                  <a:lnTo>
                    <a:pt x="48767" y="332740"/>
                  </a:lnTo>
                  <a:lnTo>
                    <a:pt x="31622" y="375666"/>
                  </a:lnTo>
                  <a:lnTo>
                    <a:pt x="18033" y="420243"/>
                  </a:lnTo>
                  <a:lnTo>
                    <a:pt x="8127" y="466217"/>
                  </a:lnTo>
                  <a:lnTo>
                    <a:pt x="2031" y="513588"/>
                  </a:lnTo>
                  <a:lnTo>
                    <a:pt x="0" y="562102"/>
                  </a:lnTo>
                  <a:lnTo>
                    <a:pt x="2031" y="610616"/>
                  </a:lnTo>
                  <a:lnTo>
                    <a:pt x="8127" y="657987"/>
                  </a:lnTo>
                  <a:lnTo>
                    <a:pt x="18033" y="703961"/>
                  </a:lnTo>
                  <a:lnTo>
                    <a:pt x="31622" y="748538"/>
                  </a:lnTo>
                  <a:lnTo>
                    <a:pt x="48767" y="791464"/>
                  </a:lnTo>
                  <a:lnTo>
                    <a:pt x="69214" y="832612"/>
                  </a:lnTo>
                  <a:lnTo>
                    <a:pt x="92836" y="871728"/>
                  </a:lnTo>
                  <a:lnTo>
                    <a:pt x="119379" y="908558"/>
                  </a:lnTo>
                  <a:lnTo>
                    <a:pt x="148844" y="943229"/>
                  </a:lnTo>
                  <a:lnTo>
                    <a:pt x="180975" y="975360"/>
                  </a:lnTo>
                  <a:lnTo>
                    <a:pt x="215645" y="1004824"/>
                  </a:lnTo>
                  <a:lnTo>
                    <a:pt x="252475" y="1031367"/>
                  </a:lnTo>
                  <a:lnTo>
                    <a:pt x="291591" y="1054989"/>
                  </a:lnTo>
                  <a:lnTo>
                    <a:pt x="332739" y="1075436"/>
                  </a:lnTo>
                  <a:lnTo>
                    <a:pt x="375665" y="1092581"/>
                  </a:lnTo>
                  <a:lnTo>
                    <a:pt x="420242" y="1106170"/>
                  </a:lnTo>
                  <a:lnTo>
                    <a:pt x="466216" y="1116076"/>
                  </a:lnTo>
                  <a:lnTo>
                    <a:pt x="513588" y="1122172"/>
                  </a:lnTo>
                  <a:lnTo>
                    <a:pt x="562101" y="1124204"/>
                  </a:lnTo>
                  <a:lnTo>
                    <a:pt x="610615" y="1122172"/>
                  </a:lnTo>
                  <a:lnTo>
                    <a:pt x="657986" y="1116076"/>
                  </a:lnTo>
                  <a:lnTo>
                    <a:pt x="703960" y="1106170"/>
                  </a:lnTo>
                  <a:lnTo>
                    <a:pt x="748538" y="1092581"/>
                  </a:lnTo>
                  <a:lnTo>
                    <a:pt x="791463" y="1075436"/>
                  </a:lnTo>
                  <a:lnTo>
                    <a:pt x="832611" y="1054989"/>
                  </a:lnTo>
                  <a:lnTo>
                    <a:pt x="871727" y="1031367"/>
                  </a:lnTo>
                  <a:lnTo>
                    <a:pt x="908557" y="1004824"/>
                  </a:lnTo>
                  <a:lnTo>
                    <a:pt x="943228" y="975360"/>
                  </a:lnTo>
                  <a:lnTo>
                    <a:pt x="975360" y="943229"/>
                  </a:lnTo>
                  <a:lnTo>
                    <a:pt x="1004824" y="908558"/>
                  </a:lnTo>
                  <a:lnTo>
                    <a:pt x="1031366" y="871728"/>
                  </a:lnTo>
                  <a:lnTo>
                    <a:pt x="1054989" y="832612"/>
                  </a:lnTo>
                  <a:lnTo>
                    <a:pt x="1075436" y="791464"/>
                  </a:lnTo>
                  <a:lnTo>
                    <a:pt x="1092580" y="748538"/>
                  </a:lnTo>
                  <a:lnTo>
                    <a:pt x="1106169" y="703961"/>
                  </a:lnTo>
                  <a:lnTo>
                    <a:pt x="1116076" y="657987"/>
                  </a:lnTo>
                  <a:lnTo>
                    <a:pt x="1122172" y="610616"/>
                  </a:lnTo>
                  <a:lnTo>
                    <a:pt x="1124203" y="562102"/>
                  </a:lnTo>
                  <a:lnTo>
                    <a:pt x="1122172" y="513588"/>
                  </a:lnTo>
                  <a:lnTo>
                    <a:pt x="1116076" y="466217"/>
                  </a:lnTo>
                  <a:lnTo>
                    <a:pt x="1106169" y="420243"/>
                  </a:lnTo>
                  <a:lnTo>
                    <a:pt x="1092580" y="375666"/>
                  </a:lnTo>
                  <a:lnTo>
                    <a:pt x="1075436" y="332740"/>
                  </a:lnTo>
                  <a:lnTo>
                    <a:pt x="1054989" y="291592"/>
                  </a:lnTo>
                  <a:lnTo>
                    <a:pt x="1031366" y="252476"/>
                  </a:lnTo>
                  <a:lnTo>
                    <a:pt x="1004824" y="215646"/>
                  </a:lnTo>
                  <a:lnTo>
                    <a:pt x="975360" y="180975"/>
                  </a:lnTo>
                  <a:lnTo>
                    <a:pt x="943228" y="148844"/>
                  </a:lnTo>
                  <a:lnTo>
                    <a:pt x="908557" y="119380"/>
                  </a:lnTo>
                  <a:lnTo>
                    <a:pt x="871727" y="92837"/>
                  </a:lnTo>
                  <a:lnTo>
                    <a:pt x="832611" y="69215"/>
                  </a:lnTo>
                  <a:lnTo>
                    <a:pt x="791463" y="48768"/>
                  </a:lnTo>
                  <a:lnTo>
                    <a:pt x="748538" y="31623"/>
                  </a:lnTo>
                  <a:lnTo>
                    <a:pt x="703960" y="18034"/>
                  </a:lnTo>
                  <a:lnTo>
                    <a:pt x="657986" y="8128"/>
                  </a:lnTo>
                  <a:lnTo>
                    <a:pt x="610615" y="2032"/>
                  </a:lnTo>
                  <a:lnTo>
                    <a:pt x="562101" y="0"/>
                  </a:lnTo>
                  <a:close/>
                </a:path>
              </a:pathLst>
            </a:custGeom>
            <a:solidFill>
              <a:srgbClr val="1D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9420" y="3148583"/>
              <a:ext cx="147828" cy="1478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26436" y="3055619"/>
              <a:ext cx="307975" cy="400685"/>
            </a:xfrm>
            <a:custGeom>
              <a:avLst/>
              <a:gdLst/>
              <a:ahLst/>
              <a:cxnLst/>
              <a:rect l="l" t="t" r="r" b="b"/>
              <a:pathLst>
                <a:path w="307975" h="400685">
                  <a:moveTo>
                    <a:pt x="164211" y="77216"/>
                  </a:moveTo>
                  <a:lnTo>
                    <a:pt x="159512" y="72517"/>
                  </a:lnTo>
                  <a:lnTo>
                    <a:pt x="147574" y="72517"/>
                  </a:lnTo>
                  <a:lnTo>
                    <a:pt x="142875" y="77216"/>
                  </a:lnTo>
                  <a:lnTo>
                    <a:pt x="142875" y="89154"/>
                  </a:lnTo>
                  <a:lnTo>
                    <a:pt x="147574" y="93853"/>
                  </a:lnTo>
                  <a:lnTo>
                    <a:pt x="159512" y="93853"/>
                  </a:lnTo>
                  <a:lnTo>
                    <a:pt x="164211" y="89154"/>
                  </a:lnTo>
                  <a:lnTo>
                    <a:pt x="164211" y="77216"/>
                  </a:lnTo>
                  <a:close/>
                </a:path>
                <a:path w="307975" h="400685">
                  <a:moveTo>
                    <a:pt x="188595" y="176911"/>
                  </a:moveTo>
                  <a:lnTo>
                    <a:pt x="185928" y="163703"/>
                  </a:lnTo>
                  <a:lnTo>
                    <a:pt x="178435" y="152908"/>
                  </a:lnTo>
                  <a:lnTo>
                    <a:pt x="167386" y="145669"/>
                  </a:lnTo>
                  <a:lnTo>
                    <a:pt x="153797" y="143002"/>
                  </a:lnTo>
                  <a:lnTo>
                    <a:pt x="140208" y="145669"/>
                  </a:lnTo>
                  <a:lnTo>
                    <a:pt x="129159" y="152908"/>
                  </a:lnTo>
                  <a:lnTo>
                    <a:pt x="121793" y="163703"/>
                  </a:lnTo>
                  <a:lnTo>
                    <a:pt x="119126" y="176911"/>
                  </a:lnTo>
                  <a:lnTo>
                    <a:pt x="119126" y="188214"/>
                  </a:lnTo>
                  <a:lnTo>
                    <a:pt x="188595" y="188214"/>
                  </a:lnTo>
                  <a:lnTo>
                    <a:pt x="188595" y="176911"/>
                  </a:lnTo>
                  <a:close/>
                </a:path>
                <a:path w="307975" h="400685">
                  <a:moveTo>
                    <a:pt x="259842" y="376936"/>
                  </a:moveTo>
                  <a:lnTo>
                    <a:pt x="28829" y="376936"/>
                  </a:lnTo>
                  <a:lnTo>
                    <a:pt x="23495" y="371729"/>
                  </a:lnTo>
                  <a:lnTo>
                    <a:pt x="23495" y="48768"/>
                  </a:lnTo>
                  <a:lnTo>
                    <a:pt x="5207" y="48768"/>
                  </a:lnTo>
                  <a:lnTo>
                    <a:pt x="0" y="53975"/>
                  </a:lnTo>
                  <a:lnTo>
                    <a:pt x="0" y="395224"/>
                  </a:lnTo>
                  <a:lnTo>
                    <a:pt x="5207" y="400304"/>
                  </a:lnTo>
                  <a:lnTo>
                    <a:pt x="254635" y="400304"/>
                  </a:lnTo>
                  <a:lnTo>
                    <a:pt x="259842" y="395224"/>
                  </a:lnTo>
                  <a:lnTo>
                    <a:pt x="259842" y="376936"/>
                  </a:lnTo>
                  <a:close/>
                </a:path>
                <a:path w="307975" h="400685">
                  <a:moveTo>
                    <a:pt x="305689" y="95250"/>
                  </a:moveTo>
                  <a:lnTo>
                    <a:pt x="217678" y="95250"/>
                  </a:lnTo>
                  <a:lnTo>
                    <a:pt x="212471" y="90043"/>
                  </a:lnTo>
                  <a:lnTo>
                    <a:pt x="212407" y="177419"/>
                  </a:lnTo>
                  <a:lnTo>
                    <a:pt x="212394" y="207975"/>
                  </a:lnTo>
                  <a:lnTo>
                    <a:pt x="212369" y="242062"/>
                  </a:lnTo>
                  <a:lnTo>
                    <a:pt x="212369" y="255244"/>
                  </a:lnTo>
                  <a:lnTo>
                    <a:pt x="212344" y="289179"/>
                  </a:lnTo>
                  <a:lnTo>
                    <a:pt x="212344" y="302260"/>
                  </a:lnTo>
                  <a:lnTo>
                    <a:pt x="207391" y="307467"/>
                  </a:lnTo>
                  <a:lnTo>
                    <a:pt x="101219" y="307467"/>
                  </a:lnTo>
                  <a:lnTo>
                    <a:pt x="96012" y="302260"/>
                  </a:lnTo>
                  <a:lnTo>
                    <a:pt x="96012" y="289179"/>
                  </a:lnTo>
                  <a:lnTo>
                    <a:pt x="101219" y="283972"/>
                  </a:lnTo>
                  <a:lnTo>
                    <a:pt x="207391" y="283972"/>
                  </a:lnTo>
                  <a:lnTo>
                    <a:pt x="212344" y="289179"/>
                  </a:lnTo>
                  <a:lnTo>
                    <a:pt x="212344" y="255282"/>
                  </a:lnTo>
                  <a:lnTo>
                    <a:pt x="207391" y="260350"/>
                  </a:lnTo>
                  <a:lnTo>
                    <a:pt x="101219" y="260350"/>
                  </a:lnTo>
                  <a:lnTo>
                    <a:pt x="96100" y="255244"/>
                  </a:lnTo>
                  <a:lnTo>
                    <a:pt x="96012" y="242062"/>
                  </a:lnTo>
                  <a:lnTo>
                    <a:pt x="101219" y="236728"/>
                  </a:lnTo>
                  <a:lnTo>
                    <a:pt x="207391" y="236728"/>
                  </a:lnTo>
                  <a:lnTo>
                    <a:pt x="212369" y="242062"/>
                  </a:lnTo>
                  <a:lnTo>
                    <a:pt x="212369" y="208013"/>
                  </a:lnTo>
                  <a:lnTo>
                    <a:pt x="207391" y="213233"/>
                  </a:lnTo>
                  <a:lnTo>
                    <a:pt x="101219" y="213233"/>
                  </a:lnTo>
                  <a:lnTo>
                    <a:pt x="96075" y="207975"/>
                  </a:lnTo>
                  <a:lnTo>
                    <a:pt x="96062" y="177419"/>
                  </a:lnTo>
                  <a:lnTo>
                    <a:pt x="100584" y="154813"/>
                  </a:lnTo>
                  <a:lnTo>
                    <a:pt x="113157" y="136017"/>
                  </a:lnTo>
                  <a:lnTo>
                    <a:pt x="131572" y="123444"/>
                  </a:lnTo>
                  <a:lnTo>
                    <a:pt x="154305" y="118745"/>
                  </a:lnTo>
                  <a:lnTo>
                    <a:pt x="140716" y="115951"/>
                  </a:lnTo>
                  <a:lnTo>
                    <a:pt x="129540" y="108458"/>
                  </a:lnTo>
                  <a:lnTo>
                    <a:pt x="122047" y="97155"/>
                  </a:lnTo>
                  <a:lnTo>
                    <a:pt x="119380" y="83439"/>
                  </a:lnTo>
                  <a:lnTo>
                    <a:pt x="122047" y="69723"/>
                  </a:lnTo>
                  <a:lnTo>
                    <a:pt x="129540" y="58420"/>
                  </a:lnTo>
                  <a:lnTo>
                    <a:pt x="140716" y="50800"/>
                  </a:lnTo>
                  <a:lnTo>
                    <a:pt x="154305" y="48006"/>
                  </a:lnTo>
                  <a:lnTo>
                    <a:pt x="167894" y="50800"/>
                  </a:lnTo>
                  <a:lnTo>
                    <a:pt x="178943" y="58420"/>
                  </a:lnTo>
                  <a:lnTo>
                    <a:pt x="186436" y="69723"/>
                  </a:lnTo>
                  <a:lnTo>
                    <a:pt x="189103" y="83439"/>
                  </a:lnTo>
                  <a:lnTo>
                    <a:pt x="186436" y="97155"/>
                  </a:lnTo>
                  <a:lnTo>
                    <a:pt x="178943" y="108458"/>
                  </a:lnTo>
                  <a:lnTo>
                    <a:pt x="167894" y="115951"/>
                  </a:lnTo>
                  <a:lnTo>
                    <a:pt x="154305" y="118745"/>
                  </a:lnTo>
                  <a:lnTo>
                    <a:pt x="176911" y="123444"/>
                  </a:lnTo>
                  <a:lnTo>
                    <a:pt x="195453" y="136017"/>
                  </a:lnTo>
                  <a:lnTo>
                    <a:pt x="207899" y="154813"/>
                  </a:lnTo>
                  <a:lnTo>
                    <a:pt x="212407" y="177419"/>
                  </a:lnTo>
                  <a:lnTo>
                    <a:pt x="212471" y="48006"/>
                  </a:lnTo>
                  <a:lnTo>
                    <a:pt x="212471" y="0"/>
                  </a:lnTo>
                  <a:lnTo>
                    <a:pt x="53975" y="0"/>
                  </a:lnTo>
                  <a:lnTo>
                    <a:pt x="48895" y="5334"/>
                  </a:lnTo>
                  <a:lnTo>
                    <a:pt x="48895" y="350266"/>
                  </a:lnTo>
                  <a:lnTo>
                    <a:pt x="53975" y="355473"/>
                  </a:lnTo>
                  <a:lnTo>
                    <a:pt x="300609" y="355473"/>
                  </a:lnTo>
                  <a:lnTo>
                    <a:pt x="305689" y="350266"/>
                  </a:lnTo>
                  <a:lnTo>
                    <a:pt x="305689" y="307467"/>
                  </a:lnTo>
                  <a:lnTo>
                    <a:pt x="305689" y="265303"/>
                  </a:lnTo>
                  <a:lnTo>
                    <a:pt x="305689" y="251587"/>
                  </a:lnTo>
                  <a:lnTo>
                    <a:pt x="265176" y="265303"/>
                  </a:lnTo>
                  <a:lnTo>
                    <a:pt x="258064" y="265303"/>
                  </a:lnTo>
                  <a:lnTo>
                    <a:pt x="230759" y="236728"/>
                  </a:lnTo>
                  <a:lnTo>
                    <a:pt x="230632" y="234950"/>
                  </a:lnTo>
                  <a:lnTo>
                    <a:pt x="232156" y="226949"/>
                  </a:lnTo>
                  <a:lnTo>
                    <a:pt x="236728" y="213233"/>
                  </a:lnTo>
                  <a:lnTo>
                    <a:pt x="246761" y="182499"/>
                  </a:lnTo>
                  <a:lnTo>
                    <a:pt x="305689" y="122936"/>
                  </a:lnTo>
                  <a:lnTo>
                    <a:pt x="305689" y="95250"/>
                  </a:lnTo>
                  <a:close/>
                </a:path>
                <a:path w="307975" h="400685">
                  <a:moveTo>
                    <a:pt x="307594" y="73279"/>
                  </a:moveTo>
                  <a:lnTo>
                    <a:pt x="235331" y="254"/>
                  </a:lnTo>
                  <a:lnTo>
                    <a:pt x="235331" y="73279"/>
                  </a:lnTo>
                  <a:lnTo>
                    <a:pt x="307594" y="732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176259" y="2660904"/>
            <a:ext cx="1124585" cy="1124585"/>
            <a:chOff x="8176259" y="2660904"/>
            <a:chExt cx="1124585" cy="1124585"/>
          </a:xfrm>
        </p:grpSpPr>
        <p:sp>
          <p:nvSpPr>
            <p:cNvPr id="21" name="object 21"/>
            <p:cNvSpPr/>
            <p:nvPr/>
          </p:nvSpPr>
          <p:spPr>
            <a:xfrm>
              <a:off x="8176259" y="2660904"/>
              <a:ext cx="1124585" cy="1124585"/>
            </a:xfrm>
            <a:custGeom>
              <a:avLst/>
              <a:gdLst/>
              <a:ahLst/>
              <a:cxnLst/>
              <a:rect l="l" t="t" r="r" b="b"/>
              <a:pathLst>
                <a:path w="1124584" h="1124585">
                  <a:moveTo>
                    <a:pt x="562101" y="0"/>
                  </a:moveTo>
                  <a:lnTo>
                    <a:pt x="513588" y="2032"/>
                  </a:lnTo>
                  <a:lnTo>
                    <a:pt x="466217" y="8128"/>
                  </a:lnTo>
                  <a:lnTo>
                    <a:pt x="420243" y="18034"/>
                  </a:lnTo>
                  <a:lnTo>
                    <a:pt x="375666" y="31623"/>
                  </a:lnTo>
                  <a:lnTo>
                    <a:pt x="332740" y="48768"/>
                  </a:lnTo>
                  <a:lnTo>
                    <a:pt x="291592" y="69215"/>
                  </a:lnTo>
                  <a:lnTo>
                    <a:pt x="252475" y="92837"/>
                  </a:lnTo>
                  <a:lnTo>
                    <a:pt x="215646" y="119380"/>
                  </a:lnTo>
                  <a:lnTo>
                    <a:pt x="180975" y="148844"/>
                  </a:lnTo>
                  <a:lnTo>
                    <a:pt x="148844" y="180975"/>
                  </a:lnTo>
                  <a:lnTo>
                    <a:pt x="119380" y="215646"/>
                  </a:lnTo>
                  <a:lnTo>
                    <a:pt x="92837" y="252475"/>
                  </a:lnTo>
                  <a:lnTo>
                    <a:pt x="69215" y="291592"/>
                  </a:lnTo>
                  <a:lnTo>
                    <a:pt x="48768" y="332740"/>
                  </a:lnTo>
                  <a:lnTo>
                    <a:pt x="31623" y="375666"/>
                  </a:lnTo>
                  <a:lnTo>
                    <a:pt x="18034" y="420243"/>
                  </a:lnTo>
                  <a:lnTo>
                    <a:pt x="8128" y="466217"/>
                  </a:lnTo>
                  <a:lnTo>
                    <a:pt x="2032" y="513588"/>
                  </a:lnTo>
                  <a:lnTo>
                    <a:pt x="0" y="562101"/>
                  </a:lnTo>
                  <a:lnTo>
                    <a:pt x="2032" y="610616"/>
                  </a:lnTo>
                  <a:lnTo>
                    <a:pt x="8128" y="657987"/>
                  </a:lnTo>
                  <a:lnTo>
                    <a:pt x="18034" y="703961"/>
                  </a:lnTo>
                  <a:lnTo>
                    <a:pt x="31623" y="748538"/>
                  </a:lnTo>
                  <a:lnTo>
                    <a:pt x="48768" y="791463"/>
                  </a:lnTo>
                  <a:lnTo>
                    <a:pt x="69215" y="832612"/>
                  </a:lnTo>
                  <a:lnTo>
                    <a:pt x="92837" y="871728"/>
                  </a:lnTo>
                  <a:lnTo>
                    <a:pt x="119380" y="908558"/>
                  </a:lnTo>
                  <a:lnTo>
                    <a:pt x="148844" y="943229"/>
                  </a:lnTo>
                  <a:lnTo>
                    <a:pt x="180975" y="975360"/>
                  </a:lnTo>
                  <a:lnTo>
                    <a:pt x="215646" y="1004824"/>
                  </a:lnTo>
                  <a:lnTo>
                    <a:pt x="252475" y="1031367"/>
                  </a:lnTo>
                  <a:lnTo>
                    <a:pt x="291592" y="1054989"/>
                  </a:lnTo>
                  <a:lnTo>
                    <a:pt x="332740" y="1075436"/>
                  </a:lnTo>
                  <a:lnTo>
                    <a:pt x="375666" y="1092581"/>
                  </a:lnTo>
                  <a:lnTo>
                    <a:pt x="420243" y="1106170"/>
                  </a:lnTo>
                  <a:lnTo>
                    <a:pt x="466217" y="1116076"/>
                  </a:lnTo>
                  <a:lnTo>
                    <a:pt x="513588" y="1122172"/>
                  </a:lnTo>
                  <a:lnTo>
                    <a:pt x="562101" y="1124204"/>
                  </a:lnTo>
                  <a:lnTo>
                    <a:pt x="610616" y="1122172"/>
                  </a:lnTo>
                  <a:lnTo>
                    <a:pt x="657987" y="1116076"/>
                  </a:lnTo>
                  <a:lnTo>
                    <a:pt x="703961" y="1106170"/>
                  </a:lnTo>
                  <a:lnTo>
                    <a:pt x="748538" y="1092581"/>
                  </a:lnTo>
                  <a:lnTo>
                    <a:pt x="791464" y="1075436"/>
                  </a:lnTo>
                  <a:lnTo>
                    <a:pt x="832612" y="1054989"/>
                  </a:lnTo>
                  <a:lnTo>
                    <a:pt x="871728" y="1031367"/>
                  </a:lnTo>
                  <a:lnTo>
                    <a:pt x="908558" y="1004824"/>
                  </a:lnTo>
                  <a:lnTo>
                    <a:pt x="943229" y="975360"/>
                  </a:lnTo>
                  <a:lnTo>
                    <a:pt x="975360" y="943229"/>
                  </a:lnTo>
                  <a:lnTo>
                    <a:pt x="1004824" y="908558"/>
                  </a:lnTo>
                  <a:lnTo>
                    <a:pt x="1031367" y="871728"/>
                  </a:lnTo>
                  <a:lnTo>
                    <a:pt x="1054989" y="832612"/>
                  </a:lnTo>
                  <a:lnTo>
                    <a:pt x="1075436" y="791463"/>
                  </a:lnTo>
                  <a:lnTo>
                    <a:pt x="1092581" y="748538"/>
                  </a:lnTo>
                  <a:lnTo>
                    <a:pt x="1106170" y="703961"/>
                  </a:lnTo>
                  <a:lnTo>
                    <a:pt x="1116076" y="657987"/>
                  </a:lnTo>
                  <a:lnTo>
                    <a:pt x="1122172" y="610616"/>
                  </a:lnTo>
                  <a:lnTo>
                    <a:pt x="1124204" y="562101"/>
                  </a:lnTo>
                  <a:lnTo>
                    <a:pt x="1122172" y="513588"/>
                  </a:lnTo>
                  <a:lnTo>
                    <a:pt x="1116076" y="466217"/>
                  </a:lnTo>
                  <a:lnTo>
                    <a:pt x="1106170" y="420243"/>
                  </a:lnTo>
                  <a:lnTo>
                    <a:pt x="1092581" y="375666"/>
                  </a:lnTo>
                  <a:lnTo>
                    <a:pt x="1075436" y="332740"/>
                  </a:lnTo>
                  <a:lnTo>
                    <a:pt x="1054989" y="291592"/>
                  </a:lnTo>
                  <a:lnTo>
                    <a:pt x="1031367" y="252475"/>
                  </a:lnTo>
                  <a:lnTo>
                    <a:pt x="1004824" y="215646"/>
                  </a:lnTo>
                  <a:lnTo>
                    <a:pt x="975360" y="180975"/>
                  </a:lnTo>
                  <a:lnTo>
                    <a:pt x="943229" y="148844"/>
                  </a:lnTo>
                  <a:lnTo>
                    <a:pt x="908558" y="119380"/>
                  </a:lnTo>
                  <a:lnTo>
                    <a:pt x="871728" y="92837"/>
                  </a:lnTo>
                  <a:lnTo>
                    <a:pt x="832612" y="69215"/>
                  </a:lnTo>
                  <a:lnTo>
                    <a:pt x="791464" y="48768"/>
                  </a:lnTo>
                  <a:lnTo>
                    <a:pt x="748538" y="31623"/>
                  </a:lnTo>
                  <a:lnTo>
                    <a:pt x="703961" y="18034"/>
                  </a:lnTo>
                  <a:lnTo>
                    <a:pt x="657987" y="8128"/>
                  </a:lnTo>
                  <a:lnTo>
                    <a:pt x="610616" y="2032"/>
                  </a:lnTo>
                  <a:lnTo>
                    <a:pt x="562101" y="0"/>
                  </a:lnTo>
                  <a:close/>
                </a:path>
              </a:pathLst>
            </a:custGeom>
            <a:solidFill>
              <a:srgbClr val="1D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57260" y="3034283"/>
              <a:ext cx="402590" cy="387350"/>
            </a:xfrm>
            <a:custGeom>
              <a:avLst/>
              <a:gdLst/>
              <a:ahLst/>
              <a:cxnLst/>
              <a:rect l="l" t="t" r="r" b="b"/>
              <a:pathLst>
                <a:path w="402590" h="387350">
                  <a:moveTo>
                    <a:pt x="295783" y="7874"/>
                  </a:moveTo>
                  <a:lnTo>
                    <a:pt x="288036" y="0"/>
                  </a:lnTo>
                  <a:lnTo>
                    <a:pt x="224917" y="0"/>
                  </a:lnTo>
                  <a:lnTo>
                    <a:pt x="224917" y="157353"/>
                  </a:lnTo>
                  <a:lnTo>
                    <a:pt x="224409" y="161036"/>
                  </a:lnTo>
                  <a:lnTo>
                    <a:pt x="223139" y="169799"/>
                  </a:lnTo>
                  <a:lnTo>
                    <a:pt x="215392" y="176022"/>
                  </a:lnTo>
                  <a:lnTo>
                    <a:pt x="80010" y="176022"/>
                  </a:lnTo>
                  <a:lnTo>
                    <a:pt x="71628" y="168656"/>
                  </a:lnTo>
                  <a:lnTo>
                    <a:pt x="71374" y="161036"/>
                  </a:lnTo>
                  <a:lnTo>
                    <a:pt x="71247" y="159004"/>
                  </a:lnTo>
                  <a:lnTo>
                    <a:pt x="72517" y="152019"/>
                  </a:lnTo>
                  <a:lnTo>
                    <a:pt x="76327" y="146304"/>
                  </a:lnTo>
                  <a:lnTo>
                    <a:pt x="82042" y="142494"/>
                  </a:lnTo>
                  <a:lnTo>
                    <a:pt x="89027" y="140970"/>
                  </a:lnTo>
                  <a:lnTo>
                    <a:pt x="213995" y="140970"/>
                  </a:lnTo>
                  <a:lnTo>
                    <a:pt x="220091" y="145034"/>
                  </a:lnTo>
                  <a:lnTo>
                    <a:pt x="223012" y="151003"/>
                  </a:lnTo>
                  <a:lnTo>
                    <a:pt x="224409" y="153924"/>
                  </a:lnTo>
                  <a:lnTo>
                    <a:pt x="224917" y="157353"/>
                  </a:lnTo>
                  <a:lnTo>
                    <a:pt x="224917" y="0"/>
                  </a:lnTo>
                  <a:lnTo>
                    <a:pt x="224663" y="0"/>
                  </a:lnTo>
                  <a:lnTo>
                    <a:pt x="224548" y="78651"/>
                  </a:lnTo>
                  <a:lnTo>
                    <a:pt x="224536" y="98044"/>
                  </a:lnTo>
                  <a:lnTo>
                    <a:pt x="216662" y="105918"/>
                  </a:lnTo>
                  <a:lnTo>
                    <a:pt x="80010" y="105918"/>
                  </a:lnTo>
                  <a:lnTo>
                    <a:pt x="71628" y="98425"/>
                  </a:lnTo>
                  <a:lnTo>
                    <a:pt x="71247" y="89027"/>
                  </a:lnTo>
                  <a:lnTo>
                    <a:pt x="72517" y="82042"/>
                  </a:lnTo>
                  <a:lnTo>
                    <a:pt x="76327" y="76200"/>
                  </a:lnTo>
                  <a:lnTo>
                    <a:pt x="82042" y="72263"/>
                  </a:lnTo>
                  <a:lnTo>
                    <a:pt x="89027" y="70866"/>
                  </a:lnTo>
                  <a:lnTo>
                    <a:pt x="216662" y="70866"/>
                  </a:lnTo>
                  <a:lnTo>
                    <a:pt x="224548" y="78651"/>
                  </a:lnTo>
                  <a:lnTo>
                    <a:pt x="224548" y="0"/>
                  </a:lnTo>
                  <a:lnTo>
                    <a:pt x="8001" y="0"/>
                  </a:lnTo>
                  <a:lnTo>
                    <a:pt x="0" y="7874"/>
                  </a:lnTo>
                  <a:lnTo>
                    <a:pt x="0" y="234188"/>
                  </a:lnTo>
                  <a:lnTo>
                    <a:pt x="8128" y="242189"/>
                  </a:lnTo>
                  <a:lnTo>
                    <a:pt x="42545" y="242189"/>
                  </a:lnTo>
                  <a:lnTo>
                    <a:pt x="42545" y="291846"/>
                  </a:lnTo>
                  <a:lnTo>
                    <a:pt x="44196" y="296418"/>
                  </a:lnTo>
                  <a:lnTo>
                    <a:pt x="51054" y="303276"/>
                  </a:lnTo>
                  <a:lnTo>
                    <a:pt x="55753" y="304927"/>
                  </a:lnTo>
                  <a:lnTo>
                    <a:pt x="63754" y="304927"/>
                  </a:lnTo>
                  <a:lnTo>
                    <a:pt x="67310" y="303911"/>
                  </a:lnTo>
                  <a:lnTo>
                    <a:pt x="70358" y="301752"/>
                  </a:lnTo>
                  <a:lnTo>
                    <a:pt x="156591" y="242189"/>
                  </a:lnTo>
                  <a:lnTo>
                    <a:pt x="287782" y="242189"/>
                  </a:lnTo>
                  <a:lnTo>
                    <a:pt x="295783" y="234188"/>
                  </a:lnTo>
                  <a:lnTo>
                    <a:pt x="295783" y="176022"/>
                  </a:lnTo>
                  <a:lnTo>
                    <a:pt x="295783" y="7874"/>
                  </a:lnTo>
                  <a:close/>
                </a:path>
                <a:path w="402590" h="387350">
                  <a:moveTo>
                    <a:pt x="402209" y="90043"/>
                  </a:moveTo>
                  <a:lnTo>
                    <a:pt x="394208" y="82169"/>
                  </a:lnTo>
                  <a:lnTo>
                    <a:pt x="331343" y="82169"/>
                  </a:lnTo>
                  <a:lnTo>
                    <a:pt x="331343" y="224409"/>
                  </a:lnTo>
                  <a:lnTo>
                    <a:pt x="327152" y="244983"/>
                  </a:lnTo>
                  <a:lnTo>
                    <a:pt x="315849" y="261874"/>
                  </a:lnTo>
                  <a:lnTo>
                    <a:pt x="299085" y="273177"/>
                  </a:lnTo>
                  <a:lnTo>
                    <a:pt x="278638" y="277368"/>
                  </a:lnTo>
                  <a:lnTo>
                    <a:pt x="169926" y="277368"/>
                  </a:lnTo>
                  <a:lnTo>
                    <a:pt x="113030" y="317373"/>
                  </a:lnTo>
                  <a:lnTo>
                    <a:pt x="116205" y="321564"/>
                  </a:lnTo>
                  <a:lnTo>
                    <a:pt x="121158" y="324231"/>
                  </a:lnTo>
                  <a:lnTo>
                    <a:pt x="246761" y="324231"/>
                  </a:lnTo>
                  <a:lnTo>
                    <a:pt x="334772" y="385953"/>
                  </a:lnTo>
                  <a:lnTo>
                    <a:pt x="338328" y="387096"/>
                  </a:lnTo>
                  <a:lnTo>
                    <a:pt x="346075" y="387096"/>
                  </a:lnTo>
                  <a:lnTo>
                    <a:pt x="350266" y="385572"/>
                  </a:lnTo>
                  <a:lnTo>
                    <a:pt x="357251" y="379095"/>
                  </a:lnTo>
                  <a:lnTo>
                    <a:pt x="359283" y="374142"/>
                  </a:lnTo>
                  <a:lnTo>
                    <a:pt x="359283" y="325120"/>
                  </a:lnTo>
                  <a:lnTo>
                    <a:pt x="394208" y="325120"/>
                  </a:lnTo>
                  <a:lnTo>
                    <a:pt x="402082" y="317119"/>
                  </a:lnTo>
                  <a:lnTo>
                    <a:pt x="402209" y="900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575042" y="3939432"/>
            <a:ext cx="2692400" cy="137160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05"/>
              </a:spcBef>
            </a:pPr>
            <a:r>
              <a:rPr sz="2000" spc="-105" dirty="0">
                <a:solidFill>
                  <a:srgbClr val="0E216F"/>
                </a:solidFill>
                <a:latin typeface="Arial MT"/>
                <a:cs typeface="Arial MT"/>
              </a:rPr>
              <a:t>Database</a:t>
            </a:r>
            <a:r>
              <a:rPr sz="2000" spc="-195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E216F"/>
                </a:solidFill>
                <a:latin typeface="Arial MT"/>
                <a:cs typeface="Arial MT"/>
              </a:rPr>
              <a:t>&amp;</a:t>
            </a:r>
            <a:r>
              <a:rPr sz="2000" spc="-195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E216F"/>
                </a:solidFill>
                <a:latin typeface="Arial MT"/>
                <a:cs typeface="Arial MT"/>
              </a:rPr>
              <a:t>Dashboard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2099"/>
              </a:lnSpc>
              <a:spcBef>
                <a:spcPts val="525"/>
              </a:spcBef>
            </a:pPr>
            <a:r>
              <a:rPr sz="1400" spc="-65" dirty="0">
                <a:solidFill>
                  <a:srgbClr val="0E216F"/>
                </a:solidFill>
                <a:latin typeface="Arial MT"/>
                <a:cs typeface="Arial MT"/>
              </a:rPr>
              <a:t>Designed</a:t>
            </a:r>
            <a:r>
              <a:rPr sz="1400" spc="-105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0E216F"/>
                </a:solidFill>
                <a:latin typeface="Arial MT"/>
                <a:cs typeface="Arial MT"/>
              </a:rPr>
              <a:t>schema</a:t>
            </a:r>
            <a:r>
              <a:rPr sz="1400" spc="-10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0E216F"/>
                </a:solidFill>
                <a:latin typeface="Arial MT"/>
                <a:cs typeface="Arial MT"/>
              </a:rPr>
              <a:t>with</a:t>
            </a:r>
            <a:r>
              <a:rPr sz="1400" spc="-75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E216F"/>
                </a:solidFill>
                <a:latin typeface="Arial MT"/>
                <a:cs typeface="Arial MT"/>
              </a:rPr>
              <a:t>Users, </a:t>
            </a:r>
            <a:r>
              <a:rPr sz="1400" spc="-65" dirty="0">
                <a:solidFill>
                  <a:srgbClr val="0E216F"/>
                </a:solidFill>
                <a:latin typeface="Arial MT"/>
                <a:cs typeface="Arial MT"/>
              </a:rPr>
              <a:t>Subjects,</a:t>
            </a:r>
            <a:r>
              <a:rPr sz="1400" spc="-14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0E216F"/>
                </a:solidFill>
                <a:latin typeface="Arial MT"/>
                <a:cs typeface="Arial MT"/>
              </a:rPr>
              <a:t>Tasks,</a:t>
            </a:r>
            <a:r>
              <a:rPr sz="1400" spc="-12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0E216F"/>
                </a:solidFill>
                <a:latin typeface="Arial MT"/>
                <a:cs typeface="Arial MT"/>
              </a:rPr>
              <a:t>and</a:t>
            </a:r>
            <a:r>
              <a:rPr sz="1400" spc="-10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0E216F"/>
                </a:solidFill>
                <a:latin typeface="Arial MT"/>
                <a:cs typeface="Arial MT"/>
              </a:rPr>
              <a:t>Progress</a:t>
            </a:r>
            <a:r>
              <a:rPr sz="1400" spc="-12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E216F"/>
                </a:solidFill>
                <a:latin typeface="Arial MT"/>
                <a:cs typeface="Arial MT"/>
              </a:rPr>
              <a:t>tables </a:t>
            </a:r>
            <a:r>
              <a:rPr sz="1400" spc="-70" dirty="0">
                <a:solidFill>
                  <a:srgbClr val="0E216F"/>
                </a:solidFill>
                <a:latin typeface="Arial MT"/>
                <a:cs typeface="Arial MT"/>
              </a:rPr>
              <a:t>User-</a:t>
            </a:r>
            <a:r>
              <a:rPr sz="1400" spc="-65" dirty="0">
                <a:solidFill>
                  <a:srgbClr val="0E216F"/>
                </a:solidFill>
                <a:latin typeface="Arial MT"/>
                <a:cs typeface="Arial MT"/>
              </a:rPr>
              <a:t>friendly</a:t>
            </a:r>
            <a:r>
              <a:rPr sz="1400" spc="-10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65" dirty="0">
                <a:solidFill>
                  <a:srgbClr val="0E216F"/>
                </a:solidFill>
                <a:latin typeface="Arial MT"/>
                <a:cs typeface="Arial MT"/>
              </a:rPr>
              <a:t>dashboard</a:t>
            </a:r>
            <a:r>
              <a:rPr sz="1400" spc="-10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0E216F"/>
                </a:solidFill>
                <a:latin typeface="Arial MT"/>
                <a:cs typeface="Arial MT"/>
              </a:rPr>
              <a:t>to</a:t>
            </a:r>
            <a:r>
              <a:rPr sz="1400" spc="-7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E216F"/>
                </a:solidFill>
                <a:latin typeface="Arial MT"/>
                <a:cs typeface="Arial MT"/>
              </a:rPr>
              <a:t>manage </a:t>
            </a:r>
            <a:r>
              <a:rPr sz="1400" spc="-55" dirty="0">
                <a:solidFill>
                  <a:srgbClr val="0E216F"/>
                </a:solidFill>
                <a:latin typeface="Arial MT"/>
                <a:cs typeface="Arial MT"/>
              </a:rPr>
              <a:t>tasks,</a:t>
            </a:r>
            <a:r>
              <a:rPr sz="1400" spc="-130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65" dirty="0">
                <a:solidFill>
                  <a:srgbClr val="0E216F"/>
                </a:solidFill>
                <a:latin typeface="Arial MT"/>
                <a:cs typeface="Arial MT"/>
              </a:rPr>
              <a:t>deadlines,</a:t>
            </a:r>
            <a:r>
              <a:rPr sz="1400" spc="-114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0E216F"/>
                </a:solidFill>
                <a:latin typeface="Arial MT"/>
                <a:cs typeface="Arial MT"/>
              </a:rPr>
              <a:t>and</a:t>
            </a:r>
            <a:r>
              <a:rPr sz="1400" spc="-95" dirty="0">
                <a:solidFill>
                  <a:srgbClr val="0E216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E216F"/>
                </a:solidFill>
                <a:latin typeface="Arial MT"/>
                <a:cs typeface="Arial MT"/>
              </a:rPr>
              <a:t>reminders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94519" y="0"/>
            <a:ext cx="2697480" cy="2057400"/>
            <a:chOff x="9494519" y="0"/>
            <a:chExt cx="2697480" cy="205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4519" y="0"/>
              <a:ext cx="2697479" cy="2057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1991" y="0"/>
              <a:ext cx="2350007" cy="1709927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5285231"/>
            <a:ext cx="4919980" cy="1572895"/>
            <a:chOff x="0" y="5285231"/>
            <a:chExt cx="4919980" cy="15728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5231"/>
              <a:ext cx="4919472" cy="15727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44895"/>
              <a:ext cx="4498848" cy="12131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623047" y="4511039"/>
            <a:ext cx="4569460" cy="2346960"/>
            <a:chOff x="7623047" y="4511039"/>
            <a:chExt cx="4569460" cy="234696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3047" y="4511039"/>
              <a:ext cx="4568952" cy="23469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519" y="4879847"/>
              <a:ext cx="4221480" cy="197815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0"/>
            <a:ext cx="12192000" cy="6842759"/>
            <a:chOff x="0" y="0"/>
            <a:chExt cx="12192000" cy="6842759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148584" cy="2057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2761488" cy="1709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970788"/>
              <a:ext cx="6102095" cy="32049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00" y="1066800"/>
              <a:ext cx="5867400" cy="30175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0740" y="972311"/>
              <a:ext cx="6271260" cy="31196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47232" y="1066800"/>
              <a:ext cx="6045708" cy="29352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21507" y="3723135"/>
              <a:ext cx="6420612" cy="31196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48000" y="3817617"/>
              <a:ext cx="6172200" cy="293522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498975" y="213105"/>
            <a:ext cx="2677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4" dirty="0">
                <a:solidFill>
                  <a:srgbClr val="CCC1DA"/>
                </a:solidFill>
              </a:rPr>
              <a:t>Home</a:t>
            </a:r>
            <a:r>
              <a:rPr sz="4000" spc="-195" dirty="0">
                <a:solidFill>
                  <a:srgbClr val="CCC1DA"/>
                </a:solidFill>
              </a:rPr>
              <a:t> </a:t>
            </a:r>
            <a:r>
              <a:rPr sz="4000" spc="-55" dirty="0">
                <a:solidFill>
                  <a:srgbClr val="CCC1DA"/>
                </a:solidFill>
              </a:rPr>
              <a:t>Page</a:t>
            </a:r>
            <a:endParaRPr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94519" y="0"/>
            <a:ext cx="2697480" cy="2057400"/>
            <a:chOff x="9494519" y="0"/>
            <a:chExt cx="2697480" cy="205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4519" y="0"/>
              <a:ext cx="2697479" cy="2057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1991" y="0"/>
              <a:ext cx="2350007" cy="1709927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5285231"/>
            <a:ext cx="4919980" cy="1572895"/>
            <a:chOff x="0" y="5285231"/>
            <a:chExt cx="4919980" cy="15728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5231"/>
              <a:ext cx="4919472" cy="15727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44895"/>
              <a:ext cx="4498848" cy="12131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623047" y="4511039"/>
            <a:ext cx="4569460" cy="2346960"/>
            <a:chOff x="7623047" y="4511039"/>
            <a:chExt cx="4569460" cy="234696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3047" y="4511039"/>
              <a:ext cx="4568952" cy="23469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519" y="4879847"/>
              <a:ext cx="4221480" cy="197815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0"/>
            <a:ext cx="12192000" cy="6563995"/>
            <a:chOff x="0" y="0"/>
            <a:chExt cx="12192000" cy="656399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148584" cy="2057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2761488" cy="1709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75588"/>
              <a:ext cx="5948172" cy="44317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007" y="1383753"/>
              <a:ext cx="5765292" cy="42199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1576" y="2822448"/>
              <a:ext cx="6440424" cy="37414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79591" y="3001645"/>
              <a:ext cx="6294120" cy="3466210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724527" y="242138"/>
            <a:ext cx="2675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>
                <a:solidFill>
                  <a:srgbClr val="CCC1DA"/>
                </a:solidFill>
              </a:rPr>
              <a:t>Home</a:t>
            </a:r>
            <a:r>
              <a:rPr sz="4000" spc="-204" dirty="0">
                <a:solidFill>
                  <a:srgbClr val="CCC1DA"/>
                </a:solidFill>
              </a:rPr>
              <a:t> </a:t>
            </a:r>
            <a:r>
              <a:rPr sz="4000" spc="-60" dirty="0">
                <a:solidFill>
                  <a:srgbClr val="CCC1DA"/>
                </a:solidFill>
              </a:rPr>
              <a:t>Page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</TotalTime>
  <Words>796</Words>
  <Application>Microsoft Office PowerPoint</Application>
  <PresentationFormat>Custom</PresentationFormat>
  <Paragraphs>108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StudyTrack “Track, Improve, Achieve”</vt:lpstr>
      <vt:lpstr>Abstract</vt:lpstr>
      <vt:lpstr>Introduction</vt:lpstr>
      <vt:lpstr>Student Features</vt:lpstr>
      <vt:lpstr>Mentor Features</vt:lpstr>
      <vt:lpstr>System Overview</vt:lpstr>
      <vt:lpstr>MILESTONES 1</vt:lpstr>
      <vt:lpstr>Home Page</vt:lpstr>
      <vt:lpstr>Home Page</vt:lpstr>
      <vt:lpstr>Login Page</vt:lpstr>
      <vt:lpstr>Registration Page</vt:lpstr>
      <vt:lpstr>Dashboard</vt:lpstr>
      <vt:lpstr>Database</vt:lpstr>
      <vt:lpstr>MILESTONES 2</vt:lpstr>
      <vt:lpstr>User Dashboard</vt:lpstr>
      <vt:lpstr>Admin Dashboard</vt:lpstr>
      <vt:lpstr>New Student</vt:lpstr>
      <vt:lpstr>Database</vt:lpstr>
      <vt:lpstr>MILESTONES 3</vt:lpstr>
      <vt:lpstr>User Dashboard</vt:lpstr>
      <vt:lpstr>Admin Dashboard</vt:lpstr>
      <vt:lpstr>Databases</vt:lpstr>
      <vt:lpstr>MILESTONES 4</vt:lpstr>
      <vt:lpstr>AI Smart  Study Dashboard</vt:lpstr>
      <vt:lpstr>Notification and Alert System (Quiz and Most popular course)</vt:lpstr>
      <vt:lpstr>Notification and Alert System (Email alerts)</vt:lpstr>
      <vt:lpstr>Notification and Alert System (Email alerts)</vt:lpstr>
      <vt:lpstr>Enhanced course and Progress tracking</vt:lpstr>
      <vt:lpstr>Databases (Course and Quiz)</vt:lpstr>
      <vt:lpstr>Databases (Course video and Video progress)</vt:lpstr>
      <vt:lpstr>Conclusion</vt:lpstr>
      <vt:lpstr>Team Members</vt:lpstr>
      <vt:lpstr>Thanks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Gangadhar P</dc:creator>
  <cp:lastModifiedBy>acer</cp:lastModifiedBy>
  <cp:revision>20</cp:revision>
  <dcterms:created xsi:type="dcterms:W3CDTF">2025-10-13T13:49:14Z</dcterms:created>
  <dcterms:modified xsi:type="dcterms:W3CDTF">2025-10-28T15:45:44Z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2025-10-13T00:00:00Z</vt:filetime>
  </property>
  <property fmtid="{D5CDD505-2E9C-101B-9397-08002B2CF9AE}" pid="5" name="Producer">
    <vt:lpwstr>Microsoft® PowerPoint® 2016</vt:lpwstr>
  </property>
</Properties>
</file>